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15"/>
  </p:notesMasterIdLst>
  <p:sldIdLst>
    <p:sldId id="256" r:id="rId2"/>
    <p:sldId id="258" r:id="rId3"/>
    <p:sldId id="260" r:id="rId4"/>
    <p:sldId id="263" r:id="rId5"/>
    <p:sldId id="290" r:id="rId6"/>
    <p:sldId id="284" r:id="rId7"/>
    <p:sldId id="285" r:id="rId8"/>
    <p:sldId id="288" r:id="rId9"/>
    <p:sldId id="289" r:id="rId10"/>
    <p:sldId id="286" r:id="rId11"/>
    <p:sldId id="287" r:id="rId12"/>
    <p:sldId id="268" r:id="rId13"/>
    <p:sldId id="278" r:id="rId1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inzel" panose="020B0604020202020204" charset="-18"/>
      <p:regular r:id="rId20"/>
      <p:bold r:id="rId21"/>
    </p:embeddedFont>
    <p:embeddedFont>
      <p:font typeface="Libre Baskerville" panose="020B0604020202020204" charset="0"/>
      <p:regular r:id="rId22"/>
      <p:bold r:id="rId23"/>
      <p:italic r:id="rId24"/>
    </p:embeddedFont>
    <p:embeddedFont>
      <p:font typeface="Ravie" panose="04040805050809020602" pitchFamily="82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B1FD71B-63A5-4166-91EC-EFAB1D45DC8F}">
  <a:tblStyle styleId="{0B1FD71B-63A5-4166-91EC-EFAB1D45DC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9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A59539-5BF1-4A1A-99A4-08FEA92A1EE9}" type="doc">
      <dgm:prSet loTypeId="urn:microsoft.com/office/officeart/2005/8/layout/pList2" loCatId="list" qsTypeId="urn:microsoft.com/office/officeart/2005/8/quickstyle/simple1" qsCatId="simple" csTypeId="urn:microsoft.com/office/officeart/2005/8/colors/accent3_2" csCatId="accent3" phldr="1"/>
      <dgm:spPr/>
    </dgm:pt>
    <dgm:pt modelId="{4DA39523-2074-4C79-BACB-EAE73EFDC630}">
      <dgm:prSet phldrT="[Szöveg]"/>
      <dgm:spPr>
        <a:solidFill>
          <a:schemeClr val="accent1"/>
        </a:solidFill>
      </dgm:spPr>
      <dgm:t>
        <a:bodyPr/>
        <a:lstStyle/>
        <a:p>
          <a:pPr algn="l"/>
          <a:r>
            <a: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Helyszín:</a:t>
          </a:r>
        </a:p>
        <a:p>
          <a:pPr algn="l"/>
          <a:r>
            <a: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Bocskai István Gimnázium</a:t>
          </a:r>
          <a:endParaRPr lang="hu-H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39A878-D8D8-4A5C-B98B-A2A5B08B3C7F}" type="parTrans" cxnId="{5073E133-5A3B-425F-9F03-7D7C14CEF1F2}">
      <dgm:prSet/>
      <dgm:spPr/>
      <dgm:t>
        <a:bodyPr/>
        <a:lstStyle/>
        <a:p>
          <a:endParaRPr lang="hu-HU"/>
        </a:p>
      </dgm:t>
    </dgm:pt>
    <dgm:pt modelId="{84BEB6FC-4F78-48F7-9DD4-4ABF42C011D1}" type="sibTrans" cxnId="{5073E133-5A3B-425F-9F03-7D7C14CEF1F2}">
      <dgm:prSet/>
      <dgm:spPr/>
      <dgm:t>
        <a:bodyPr/>
        <a:lstStyle/>
        <a:p>
          <a:endParaRPr lang="hu-HU"/>
        </a:p>
      </dgm:t>
    </dgm:pt>
    <dgm:pt modelId="{B9207BE9-D5C7-4228-AD70-5292C6090649}">
      <dgm:prSet phldrT="[Szöveg]"/>
      <dgm:spPr>
        <a:solidFill>
          <a:schemeClr val="accent1"/>
        </a:solidFill>
      </dgm:spPr>
      <dgm:t>
        <a:bodyPr/>
        <a:lstStyle/>
        <a:p>
          <a:pPr algn="l"/>
          <a:r>
            <a: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Filmkészítők- vizsgázók</a:t>
          </a:r>
        </a:p>
        <a:p>
          <a:pPr algn="l"/>
          <a:r>
            <a: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6.e osztály</a:t>
          </a:r>
          <a:endParaRPr lang="hu-HU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32 fő</a:t>
          </a:r>
        </a:p>
        <a:p>
          <a:pPr algn="ctr"/>
          <a:endParaRPr lang="hu-HU" dirty="0"/>
        </a:p>
      </dgm:t>
    </dgm:pt>
    <dgm:pt modelId="{DD577414-A2B0-409B-85BB-0E19CE02FD26}" type="parTrans" cxnId="{D2998CD5-2F29-40C0-BF54-7C6D1DF59BCA}">
      <dgm:prSet/>
      <dgm:spPr/>
      <dgm:t>
        <a:bodyPr/>
        <a:lstStyle/>
        <a:p>
          <a:endParaRPr lang="hu-HU"/>
        </a:p>
      </dgm:t>
    </dgm:pt>
    <dgm:pt modelId="{43DAFC3D-8C76-4D39-825A-FB87A0FF82D6}" type="sibTrans" cxnId="{D2998CD5-2F29-40C0-BF54-7C6D1DF59BCA}">
      <dgm:prSet/>
      <dgm:spPr/>
      <dgm:t>
        <a:bodyPr/>
        <a:lstStyle/>
        <a:p>
          <a:endParaRPr lang="hu-HU"/>
        </a:p>
      </dgm:t>
    </dgm:pt>
    <dgm:pt modelId="{BCD6C8A8-0FFA-4CA9-BC5F-00C84BB6E1F0}">
      <dgm:prSet phldrT="[Szöveg]" custT="1"/>
      <dgm:spPr>
        <a:solidFill>
          <a:schemeClr val="accent1"/>
        </a:solidFill>
      </dgm:spPr>
      <dgm:t>
        <a:bodyPr/>
        <a:lstStyle/>
        <a:p>
          <a:r>
            <a:rPr lang="hu-H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Producer</a:t>
          </a:r>
          <a:endParaRPr lang="hu-H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E7A35A-6D6E-42D4-B820-4ECA66B0983F}" type="parTrans" cxnId="{8E2D5C2D-9EF1-4FB4-9649-BF90997F3FF0}">
      <dgm:prSet/>
      <dgm:spPr/>
      <dgm:t>
        <a:bodyPr/>
        <a:lstStyle/>
        <a:p>
          <a:endParaRPr lang="hu-HU"/>
        </a:p>
      </dgm:t>
    </dgm:pt>
    <dgm:pt modelId="{A2609E55-9D31-46AD-9B5D-4D16E4D32155}" type="sibTrans" cxnId="{8E2D5C2D-9EF1-4FB4-9649-BF90997F3FF0}">
      <dgm:prSet/>
      <dgm:spPr/>
      <dgm:t>
        <a:bodyPr/>
        <a:lstStyle/>
        <a:p>
          <a:endParaRPr lang="hu-HU"/>
        </a:p>
      </dgm:t>
    </dgm:pt>
    <dgm:pt modelId="{5A30A379-A3FC-4600-BF74-C04F869DDC2D}" type="pres">
      <dgm:prSet presAssocID="{50A59539-5BF1-4A1A-99A4-08FEA92A1EE9}" presName="Name0" presStyleCnt="0">
        <dgm:presLayoutVars>
          <dgm:dir/>
          <dgm:resizeHandles val="exact"/>
        </dgm:presLayoutVars>
      </dgm:prSet>
      <dgm:spPr/>
    </dgm:pt>
    <dgm:pt modelId="{42E5C9C2-FDB9-4D3C-9665-146E0AAE6E71}" type="pres">
      <dgm:prSet presAssocID="{50A59539-5BF1-4A1A-99A4-08FEA92A1EE9}" presName="bkgdShp" presStyleLbl="alignAccFollowNode1" presStyleIdx="0" presStyleCnt="1"/>
      <dgm:spPr/>
    </dgm:pt>
    <dgm:pt modelId="{9EDDAEED-157E-4555-83E1-63CEDD600405}" type="pres">
      <dgm:prSet presAssocID="{50A59539-5BF1-4A1A-99A4-08FEA92A1EE9}" presName="linComp" presStyleCnt="0"/>
      <dgm:spPr/>
    </dgm:pt>
    <dgm:pt modelId="{E34751AB-BC39-4171-92A8-4F9A38F50AE8}" type="pres">
      <dgm:prSet presAssocID="{4DA39523-2074-4C79-BACB-EAE73EFDC630}" presName="compNode" presStyleCnt="0"/>
      <dgm:spPr/>
    </dgm:pt>
    <dgm:pt modelId="{D7AED30F-B7F5-4946-B03C-84C973631342}" type="pres">
      <dgm:prSet presAssocID="{4DA39523-2074-4C79-BACB-EAE73EFDC63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26DAAD3-2983-4205-B641-699ED4B70356}" type="pres">
      <dgm:prSet presAssocID="{4DA39523-2074-4C79-BACB-EAE73EFDC630}" presName="invisiNode" presStyleLbl="node1" presStyleIdx="0" presStyleCnt="3"/>
      <dgm:spPr/>
    </dgm:pt>
    <dgm:pt modelId="{8097058E-DC6D-40A7-9F60-30B983B0F351}" type="pres">
      <dgm:prSet presAssocID="{4DA39523-2074-4C79-BACB-EAE73EFDC630}" presName="imagNode" presStyleLbl="fgImgPlace1" presStyleIdx="0" presStyleCnt="3" custScaleX="127492" custScaleY="13692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86917C5-889E-4AFF-8144-77503C8AAE0D}" type="pres">
      <dgm:prSet presAssocID="{84BEB6FC-4F78-48F7-9DD4-4ABF42C011D1}" presName="sibTrans" presStyleLbl="sibTrans2D1" presStyleIdx="0" presStyleCnt="0"/>
      <dgm:spPr/>
      <dgm:t>
        <a:bodyPr/>
        <a:lstStyle/>
        <a:p>
          <a:endParaRPr lang="hu-HU"/>
        </a:p>
      </dgm:t>
    </dgm:pt>
    <dgm:pt modelId="{922D9973-7332-4689-8752-C54052536AF0}" type="pres">
      <dgm:prSet presAssocID="{B9207BE9-D5C7-4228-AD70-5292C6090649}" presName="compNode" presStyleCnt="0"/>
      <dgm:spPr/>
    </dgm:pt>
    <dgm:pt modelId="{F9D2FB8E-B503-47C0-B6CF-9DD12CF01BDF}" type="pres">
      <dgm:prSet presAssocID="{B9207BE9-D5C7-4228-AD70-5292C609064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B852A6D-96E1-4FC7-9E92-3DD45593432C}" type="pres">
      <dgm:prSet presAssocID="{B9207BE9-D5C7-4228-AD70-5292C6090649}" presName="invisiNode" presStyleLbl="node1" presStyleIdx="1" presStyleCnt="3"/>
      <dgm:spPr/>
    </dgm:pt>
    <dgm:pt modelId="{2D33D031-A429-424F-946D-E252290234D6}" type="pres">
      <dgm:prSet presAssocID="{B9207BE9-D5C7-4228-AD70-5292C6090649}" presName="imagNode" presStyleLbl="fgImgPlace1" presStyleIdx="1" presStyleCnt="3" custScaleX="204393" custScaleY="132402" custLinFactNeighborX="6701" custLinFactNeighborY="-188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6E6B845-EB5C-4DA5-B71F-1EFBA3058E9A}" type="pres">
      <dgm:prSet presAssocID="{43DAFC3D-8C76-4D39-825A-FB87A0FF82D6}" presName="sibTrans" presStyleLbl="sibTrans2D1" presStyleIdx="0" presStyleCnt="0"/>
      <dgm:spPr/>
      <dgm:t>
        <a:bodyPr/>
        <a:lstStyle/>
        <a:p>
          <a:endParaRPr lang="hu-HU"/>
        </a:p>
      </dgm:t>
    </dgm:pt>
    <dgm:pt modelId="{03978DF4-9FF3-4A74-85CD-10DFBD36D720}" type="pres">
      <dgm:prSet presAssocID="{BCD6C8A8-0FFA-4CA9-BC5F-00C84BB6E1F0}" presName="compNode" presStyleCnt="0"/>
      <dgm:spPr/>
    </dgm:pt>
    <dgm:pt modelId="{528E9FFB-3F56-43A0-AED4-E699532A3866}" type="pres">
      <dgm:prSet presAssocID="{BCD6C8A8-0FFA-4CA9-BC5F-00C84BB6E1F0}" presName="node" presStyleLbl="node1" presStyleIdx="2" presStyleCnt="3" custLinFactNeighborX="14507" custLinFactNeighborY="48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9002944-3121-405F-A143-83056B06AA5B}" type="pres">
      <dgm:prSet presAssocID="{BCD6C8A8-0FFA-4CA9-BC5F-00C84BB6E1F0}" presName="invisiNode" presStyleLbl="node1" presStyleIdx="2" presStyleCnt="3"/>
      <dgm:spPr/>
    </dgm:pt>
    <dgm:pt modelId="{E032E840-665E-4B25-B038-CBA2FECEF28B}" type="pres">
      <dgm:prSet presAssocID="{BCD6C8A8-0FFA-4CA9-BC5F-00C84BB6E1F0}" presName="imagNode" presStyleLbl="fgImgPlace1" presStyleIdx="2" presStyleCnt="3" custScaleX="89157" custScaleY="85288" custLinFactNeighborX="12434" custLinFactNeighborY="-4584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4" t="-52433" r="364" b="-83567"/>
          </a:stretch>
        </a:blipFill>
      </dgm:spPr>
    </dgm:pt>
  </dgm:ptLst>
  <dgm:cxnLst>
    <dgm:cxn modelId="{B59CCFCE-9F62-495C-A7B7-00074D19279A}" type="presOf" srcId="{B9207BE9-D5C7-4228-AD70-5292C6090649}" destId="{F9D2FB8E-B503-47C0-B6CF-9DD12CF01BDF}" srcOrd="0" destOrd="0" presId="urn:microsoft.com/office/officeart/2005/8/layout/pList2"/>
    <dgm:cxn modelId="{F4910D6E-56E3-4A50-B08A-4F9C4D6E2320}" type="presOf" srcId="{4DA39523-2074-4C79-BACB-EAE73EFDC630}" destId="{D7AED30F-B7F5-4946-B03C-84C973631342}" srcOrd="0" destOrd="0" presId="urn:microsoft.com/office/officeart/2005/8/layout/pList2"/>
    <dgm:cxn modelId="{7C1CA132-BB33-4956-B5D5-C05648620AE8}" type="presOf" srcId="{43DAFC3D-8C76-4D39-825A-FB87A0FF82D6}" destId="{F6E6B845-EB5C-4DA5-B71F-1EFBA3058E9A}" srcOrd="0" destOrd="0" presId="urn:microsoft.com/office/officeart/2005/8/layout/pList2"/>
    <dgm:cxn modelId="{F7C28596-A8A1-4E61-96E9-9F0D4F735486}" type="presOf" srcId="{BCD6C8A8-0FFA-4CA9-BC5F-00C84BB6E1F0}" destId="{528E9FFB-3F56-43A0-AED4-E699532A3866}" srcOrd="0" destOrd="0" presId="urn:microsoft.com/office/officeart/2005/8/layout/pList2"/>
    <dgm:cxn modelId="{5073E133-5A3B-425F-9F03-7D7C14CEF1F2}" srcId="{50A59539-5BF1-4A1A-99A4-08FEA92A1EE9}" destId="{4DA39523-2074-4C79-BACB-EAE73EFDC630}" srcOrd="0" destOrd="0" parTransId="{E039A878-D8D8-4A5C-B98B-A2A5B08B3C7F}" sibTransId="{84BEB6FC-4F78-48F7-9DD4-4ABF42C011D1}"/>
    <dgm:cxn modelId="{8E2D5C2D-9EF1-4FB4-9649-BF90997F3FF0}" srcId="{50A59539-5BF1-4A1A-99A4-08FEA92A1EE9}" destId="{BCD6C8A8-0FFA-4CA9-BC5F-00C84BB6E1F0}" srcOrd="2" destOrd="0" parTransId="{A4E7A35A-6D6E-42D4-B820-4ECA66B0983F}" sibTransId="{A2609E55-9D31-46AD-9B5D-4D16E4D32155}"/>
    <dgm:cxn modelId="{D2998CD5-2F29-40C0-BF54-7C6D1DF59BCA}" srcId="{50A59539-5BF1-4A1A-99A4-08FEA92A1EE9}" destId="{B9207BE9-D5C7-4228-AD70-5292C6090649}" srcOrd="1" destOrd="0" parTransId="{DD577414-A2B0-409B-85BB-0E19CE02FD26}" sibTransId="{43DAFC3D-8C76-4D39-825A-FB87A0FF82D6}"/>
    <dgm:cxn modelId="{7CEC748F-A6D7-49E2-B277-822586EF936F}" type="presOf" srcId="{50A59539-5BF1-4A1A-99A4-08FEA92A1EE9}" destId="{5A30A379-A3FC-4600-BF74-C04F869DDC2D}" srcOrd="0" destOrd="0" presId="urn:microsoft.com/office/officeart/2005/8/layout/pList2"/>
    <dgm:cxn modelId="{81F74CEA-3DB2-4488-AA72-B24D6ABAE6C6}" type="presOf" srcId="{84BEB6FC-4F78-48F7-9DD4-4ABF42C011D1}" destId="{486917C5-889E-4AFF-8144-77503C8AAE0D}" srcOrd="0" destOrd="0" presId="urn:microsoft.com/office/officeart/2005/8/layout/pList2"/>
    <dgm:cxn modelId="{28A0B464-6663-45B7-BB1C-8E11C288D186}" type="presParOf" srcId="{5A30A379-A3FC-4600-BF74-C04F869DDC2D}" destId="{42E5C9C2-FDB9-4D3C-9665-146E0AAE6E71}" srcOrd="0" destOrd="0" presId="urn:microsoft.com/office/officeart/2005/8/layout/pList2"/>
    <dgm:cxn modelId="{58443391-C5B4-48FB-AA3D-C0E7A609D058}" type="presParOf" srcId="{5A30A379-A3FC-4600-BF74-C04F869DDC2D}" destId="{9EDDAEED-157E-4555-83E1-63CEDD600405}" srcOrd="1" destOrd="0" presId="urn:microsoft.com/office/officeart/2005/8/layout/pList2"/>
    <dgm:cxn modelId="{6E1A516B-3D0E-454D-8085-92DE12A9D0BF}" type="presParOf" srcId="{9EDDAEED-157E-4555-83E1-63CEDD600405}" destId="{E34751AB-BC39-4171-92A8-4F9A38F50AE8}" srcOrd="0" destOrd="0" presId="urn:microsoft.com/office/officeart/2005/8/layout/pList2"/>
    <dgm:cxn modelId="{486A9584-A349-40D6-9803-CA39829571EE}" type="presParOf" srcId="{E34751AB-BC39-4171-92A8-4F9A38F50AE8}" destId="{D7AED30F-B7F5-4946-B03C-84C973631342}" srcOrd="0" destOrd="0" presId="urn:microsoft.com/office/officeart/2005/8/layout/pList2"/>
    <dgm:cxn modelId="{609E538D-D16C-4E35-AD75-F14B986F415E}" type="presParOf" srcId="{E34751AB-BC39-4171-92A8-4F9A38F50AE8}" destId="{D26DAAD3-2983-4205-B641-699ED4B70356}" srcOrd="1" destOrd="0" presId="urn:microsoft.com/office/officeart/2005/8/layout/pList2"/>
    <dgm:cxn modelId="{C7288207-B280-4264-A807-09671289BC51}" type="presParOf" srcId="{E34751AB-BC39-4171-92A8-4F9A38F50AE8}" destId="{8097058E-DC6D-40A7-9F60-30B983B0F351}" srcOrd="2" destOrd="0" presId="urn:microsoft.com/office/officeart/2005/8/layout/pList2"/>
    <dgm:cxn modelId="{197B5EDD-B11C-409F-A529-EBA1361FAC86}" type="presParOf" srcId="{9EDDAEED-157E-4555-83E1-63CEDD600405}" destId="{486917C5-889E-4AFF-8144-77503C8AAE0D}" srcOrd="1" destOrd="0" presId="urn:microsoft.com/office/officeart/2005/8/layout/pList2"/>
    <dgm:cxn modelId="{30DEAB47-5BF2-4CFD-89A1-E98ADCC22DD9}" type="presParOf" srcId="{9EDDAEED-157E-4555-83E1-63CEDD600405}" destId="{922D9973-7332-4689-8752-C54052536AF0}" srcOrd="2" destOrd="0" presId="urn:microsoft.com/office/officeart/2005/8/layout/pList2"/>
    <dgm:cxn modelId="{29F460A5-0E8C-4EAA-A26E-D98F6D86AE70}" type="presParOf" srcId="{922D9973-7332-4689-8752-C54052536AF0}" destId="{F9D2FB8E-B503-47C0-B6CF-9DD12CF01BDF}" srcOrd="0" destOrd="0" presId="urn:microsoft.com/office/officeart/2005/8/layout/pList2"/>
    <dgm:cxn modelId="{728E3597-6BAF-4396-9750-A096186DA21C}" type="presParOf" srcId="{922D9973-7332-4689-8752-C54052536AF0}" destId="{4B852A6D-96E1-4FC7-9E92-3DD45593432C}" srcOrd="1" destOrd="0" presId="urn:microsoft.com/office/officeart/2005/8/layout/pList2"/>
    <dgm:cxn modelId="{4D11AD26-1B1B-4DF4-85B3-FDD0601ECB64}" type="presParOf" srcId="{922D9973-7332-4689-8752-C54052536AF0}" destId="{2D33D031-A429-424F-946D-E252290234D6}" srcOrd="2" destOrd="0" presId="urn:microsoft.com/office/officeart/2005/8/layout/pList2"/>
    <dgm:cxn modelId="{9C4D240C-12BE-487A-87C7-6AE0D4A5AABD}" type="presParOf" srcId="{9EDDAEED-157E-4555-83E1-63CEDD600405}" destId="{F6E6B845-EB5C-4DA5-B71F-1EFBA3058E9A}" srcOrd="3" destOrd="0" presId="urn:microsoft.com/office/officeart/2005/8/layout/pList2"/>
    <dgm:cxn modelId="{726AC4DF-AD41-41DF-BD4D-25C98D54AF0E}" type="presParOf" srcId="{9EDDAEED-157E-4555-83E1-63CEDD600405}" destId="{03978DF4-9FF3-4A74-85CD-10DFBD36D720}" srcOrd="4" destOrd="0" presId="urn:microsoft.com/office/officeart/2005/8/layout/pList2"/>
    <dgm:cxn modelId="{3A59E813-460F-42E1-8C5A-164F2320FCB8}" type="presParOf" srcId="{03978DF4-9FF3-4A74-85CD-10DFBD36D720}" destId="{528E9FFB-3F56-43A0-AED4-E699532A3866}" srcOrd="0" destOrd="0" presId="urn:microsoft.com/office/officeart/2005/8/layout/pList2"/>
    <dgm:cxn modelId="{05882425-FD63-4662-81E5-283FC0305F54}" type="presParOf" srcId="{03978DF4-9FF3-4A74-85CD-10DFBD36D720}" destId="{A9002944-3121-405F-A143-83056B06AA5B}" srcOrd="1" destOrd="0" presId="urn:microsoft.com/office/officeart/2005/8/layout/pList2"/>
    <dgm:cxn modelId="{7A369278-BC82-46E7-8B8F-7D43D91300BD}" type="presParOf" srcId="{03978DF4-9FF3-4A74-85CD-10DFBD36D720}" destId="{E032E840-665E-4B25-B038-CBA2FECEF28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FB8555-540F-4EF7-8D46-8ABB018A3B6F}" type="doc">
      <dgm:prSet loTypeId="urn:microsoft.com/office/officeart/2005/8/layout/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9EC74D7-8ED6-4609-997D-DDAF8AB36679}">
      <dgm:prSet phldrT="[Text]"/>
      <dgm:spPr/>
      <dgm:t>
        <a:bodyPr/>
        <a:lstStyle/>
        <a:p>
          <a:pPr algn="l" defTabSz="914400">
            <a:buNone/>
          </a:pPr>
          <a:r>
            <a:rPr lang="hu-HU" sz="1800" b="1" i="0" noProof="0" dirty="0" smtClean="0">
              <a:latin typeface="Cambria"/>
              <a:ea typeface="+mn-ea"/>
              <a:cs typeface="+mn-cs"/>
            </a:rPr>
            <a:t>AZ ÉN TÖRTÉNETEM </a:t>
          </a:r>
          <a:endParaRPr lang="hu-HU" sz="1800" b="1" i="0" noProof="0" dirty="0">
            <a:latin typeface="Cambria"/>
            <a:ea typeface="+mn-ea"/>
            <a:cs typeface="+mn-cs"/>
          </a:endParaRPr>
        </a:p>
      </dgm:t>
    </dgm:pt>
    <dgm:pt modelId="{0698AAB8-4775-4A7F-A278-8DD90161C1F5}" type="parTrans" cxnId="{D735CEB7-C537-4EB1-B47E-8C0A39B59309}">
      <dgm:prSet/>
      <dgm:spPr/>
      <dgm:t>
        <a:bodyPr/>
        <a:lstStyle/>
        <a:p>
          <a:endParaRPr lang="en-US"/>
        </a:p>
      </dgm:t>
    </dgm:pt>
    <dgm:pt modelId="{17559087-0E7E-42E7-8DC5-4B772FD58A02}" type="sibTrans" cxnId="{D735CEB7-C537-4EB1-B47E-8C0A39B59309}">
      <dgm:prSet/>
      <dgm:spPr/>
      <dgm:t>
        <a:bodyPr/>
        <a:lstStyle/>
        <a:p>
          <a:endParaRPr lang="en-US"/>
        </a:p>
      </dgm:t>
    </dgm:pt>
    <dgm:pt modelId="{B5446597-79E7-4762-BA53-6548F31530A7}">
      <dgm:prSet phldrT="[Text]" custT="1"/>
      <dgm:spPr/>
      <dgm:t>
        <a:bodyPr/>
        <a:lstStyle/>
        <a:p>
          <a:pPr algn="l" defTabSz="914400">
            <a:buNone/>
          </a:pPr>
          <a:r>
            <a:rPr lang="hu-HU" sz="2000" b="1" i="0" noProof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</a:t>
          </a:r>
          <a:r>
            <a:rPr lang="hu-HU" sz="2000" b="1" i="0" noProof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ELŐKÉSZÍTÉS</a:t>
          </a:r>
          <a:endParaRPr lang="hu-HU" sz="2000" b="1" i="0" noProof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233FA71-4D6D-4853-A4AA-40834F46506B}" type="parTrans" cxnId="{D7723192-5A15-4305-8B2C-938B202AB086}">
      <dgm:prSet/>
      <dgm:spPr/>
      <dgm:t>
        <a:bodyPr/>
        <a:lstStyle/>
        <a:p>
          <a:endParaRPr lang="en-US"/>
        </a:p>
      </dgm:t>
    </dgm:pt>
    <dgm:pt modelId="{8272BE74-EACE-4E0B-A81D-DF800D87569F}" type="sibTrans" cxnId="{D7723192-5A15-4305-8B2C-938B202AB086}">
      <dgm:prSet/>
      <dgm:spPr/>
      <dgm:t>
        <a:bodyPr/>
        <a:lstStyle/>
        <a:p>
          <a:endParaRPr lang="en-US"/>
        </a:p>
      </dgm:t>
    </dgm:pt>
    <dgm:pt modelId="{129662DD-405A-4B1A-AC34-14BCC38CDDE6}">
      <dgm:prSet phldrT="[Text]" custT="1"/>
      <dgm:spPr/>
      <dgm:t>
        <a:bodyPr/>
        <a:lstStyle/>
        <a:p>
          <a:pPr algn="l" defTabSz="914400">
            <a:buNone/>
          </a:pPr>
          <a:r>
            <a:rPr lang="hu-HU" sz="2000" b="1" i="0" noProof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III</a:t>
          </a:r>
          <a:r>
            <a:rPr lang="hu-HU" sz="2000" b="1" i="0" noProof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BEMUTATÁS</a:t>
          </a:r>
          <a:endParaRPr lang="hu-HU" sz="2000" b="1" i="0" noProof="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1029A48-7F97-4440-8DB2-0D925A37DC6C}" type="parTrans" cxnId="{18688E18-C69E-4829-B0FD-2245CE5564CD}">
      <dgm:prSet/>
      <dgm:spPr/>
      <dgm:t>
        <a:bodyPr/>
        <a:lstStyle/>
        <a:p>
          <a:endParaRPr lang="en-US"/>
        </a:p>
      </dgm:t>
    </dgm:pt>
    <dgm:pt modelId="{9045D7CC-6D04-4E1A-892A-F57A74984ABF}" type="sibTrans" cxnId="{18688E18-C69E-4829-B0FD-2245CE5564CD}">
      <dgm:prSet/>
      <dgm:spPr/>
      <dgm:t>
        <a:bodyPr/>
        <a:lstStyle/>
        <a:p>
          <a:endParaRPr lang="en-US"/>
        </a:p>
      </dgm:t>
    </dgm:pt>
    <dgm:pt modelId="{5D787C97-D980-4440-B210-928D6982299A}">
      <dgm:prSet phldrT="[Text]" custT="1"/>
      <dgm:spPr/>
      <dgm:t>
        <a:bodyPr/>
        <a:lstStyle/>
        <a:p>
          <a:pPr algn="l" defTabSz="914400">
            <a:buNone/>
          </a:pPr>
          <a:r>
            <a:rPr lang="hu-HU" sz="2000" b="1" i="0" noProof="0" dirty="0" smtClean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II</a:t>
          </a:r>
          <a:r>
            <a:rPr lang="hu-HU" sz="2000" b="1" i="0" noProof="0" dirty="0" smtClean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ALKOTÁS</a:t>
          </a:r>
          <a:endParaRPr lang="hu-HU" sz="2000" b="1" i="0" noProof="0" dirty="0">
            <a:solidFill>
              <a:srgbClr val="FFFF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1CF9C7E-E63B-423A-9EB1-3CB2E27F093C}" type="sibTrans" cxnId="{87BE6BD6-C499-4615-8EF5-B677B4CFE8C6}">
      <dgm:prSet/>
      <dgm:spPr/>
      <dgm:t>
        <a:bodyPr/>
        <a:lstStyle/>
        <a:p>
          <a:endParaRPr lang="hu-HU" noProof="0" dirty="0"/>
        </a:p>
      </dgm:t>
    </dgm:pt>
    <dgm:pt modelId="{D85245B8-A960-43B4-AB37-E2A2097E6463}" type="parTrans" cxnId="{87BE6BD6-C499-4615-8EF5-B677B4CFE8C6}">
      <dgm:prSet/>
      <dgm:spPr/>
      <dgm:t>
        <a:bodyPr/>
        <a:lstStyle/>
        <a:p>
          <a:endParaRPr lang="en-US"/>
        </a:p>
      </dgm:t>
    </dgm:pt>
    <dgm:pt modelId="{447A5D8A-0E83-4C4F-A660-1268C024A2B1}">
      <dgm:prSet/>
      <dgm:spPr/>
      <dgm:t>
        <a:bodyPr/>
        <a:lstStyle/>
        <a:p>
          <a:r>
            <a:rPr lang="hu-HU" b="1" dirty="0" smtClean="0"/>
            <a:t>PREMIER </a:t>
          </a:r>
          <a:r>
            <a:rPr lang="hu-HU" b="1" dirty="0" smtClean="0"/>
            <a:t>ÉS ÉRTÉKELÉS</a:t>
          </a:r>
          <a:endParaRPr lang="hu-HU" b="1" dirty="0"/>
        </a:p>
      </dgm:t>
    </dgm:pt>
    <dgm:pt modelId="{9E5BED2B-0C1D-4A08-BFE4-01CAADC763DC}" type="parTrans" cxnId="{BFF575A1-B566-4CB0-BB57-70963B98E95A}">
      <dgm:prSet/>
      <dgm:spPr/>
      <dgm:t>
        <a:bodyPr/>
        <a:lstStyle/>
        <a:p>
          <a:endParaRPr lang="hu-HU"/>
        </a:p>
      </dgm:t>
    </dgm:pt>
    <dgm:pt modelId="{E63DDF9B-5653-4B3B-B81E-051DBA0B7C59}" type="sibTrans" cxnId="{BFF575A1-B566-4CB0-BB57-70963B98E95A}">
      <dgm:prSet/>
      <dgm:spPr/>
      <dgm:t>
        <a:bodyPr/>
        <a:lstStyle/>
        <a:p>
          <a:endParaRPr lang="hu-HU"/>
        </a:p>
      </dgm:t>
    </dgm:pt>
    <dgm:pt modelId="{E0679906-AD07-45A7-96C7-3B548D07FF65}">
      <dgm:prSet/>
      <dgm:spPr/>
      <dgm:t>
        <a:bodyPr/>
        <a:lstStyle/>
        <a:p>
          <a:r>
            <a:rPr lang="hu-HU" b="1" dirty="0" smtClean="0"/>
            <a:t>MÓDSZER ÉS TÖRTÉNET</a:t>
          </a:r>
          <a:endParaRPr lang="hu-HU" b="1" dirty="0"/>
        </a:p>
      </dgm:t>
    </dgm:pt>
    <dgm:pt modelId="{B5823CFF-DE16-4C35-864D-53F92D381B0C}" type="parTrans" cxnId="{C7D4F6B2-92AB-4AE0-A2CC-E2108A3F7129}">
      <dgm:prSet/>
      <dgm:spPr/>
      <dgm:t>
        <a:bodyPr/>
        <a:lstStyle/>
        <a:p>
          <a:endParaRPr lang="hu-HU"/>
        </a:p>
      </dgm:t>
    </dgm:pt>
    <dgm:pt modelId="{EA948F5C-6DBE-4FD0-BBCA-672451A122FE}" type="sibTrans" cxnId="{C7D4F6B2-92AB-4AE0-A2CC-E2108A3F7129}">
      <dgm:prSet/>
      <dgm:spPr/>
      <dgm:t>
        <a:bodyPr/>
        <a:lstStyle/>
        <a:p>
          <a:endParaRPr lang="hu-HU"/>
        </a:p>
      </dgm:t>
    </dgm:pt>
    <dgm:pt modelId="{FBC3A0BC-9D8F-4C7B-B285-510A780E04E4}" type="pres">
      <dgm:prSet presAssocID="{51FB8555-540F-4EF7-8D46-8ABB018A3B6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810CA2C-AFE1-421C-88F0-76F060178499}" type="pres">
      <dgm:prSet presAssocID="{B5446597-79E7-4762-BA53-6548F31530A7}" presName="composite" presStyleCnt="0"/>
      <dgm:spPr/>
    </dgm:pt>
    <dgm:pt modelId="{7B752A6B-DFD8-4787-A9C1-2E30CDB5D486}" type="pres">
      <dgm:prSet presAssocID="{B5446597-79E7-4762-BA53-6548F31530A7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68C87E3-8570-41A5-83F1-C35B2A4D1324}" type="pres">
      <dgm:prSet presAssocID="{B5446597-79E7-4762-BA53-6548F31530A7}" presName="parSh" presStyleLbl="node1" presStyleIdx="0" presStyleCnt="3" custScaleX="142189"/>
      <dgm:spPr/>
      <dgm:t>
        <a:bodyPr/>
        <a:lstStyle/>
        <a:p>
          <a:endParaRPr lang="hu-HU"/>
        </a:p>
      </dgm:t>
    </dgm:pt>
    <dgm:pt modelId="{553951A8-C0D4-47A6-B772-2F7D1E330F31}" type="pres">
      <dgm:prSet presAssocID="{B5446597-79E7-4762-BA53-6548F31530A7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75B0792-6D3C-49A9-9DCB-7C2031ED3629}" type="pres">
      <dgm:prSet presAssocID="{8272BE74-EACE-4E0B-A81D-DF800D87569F}" presName="sibTrans" presStyleLbl="sibTrans2D1" presStyleIdx="0" presStyleCnt="2"/>
      <dgm:spPr/>
      <dgm:t>
        <a:bodyPr/>
        <a:lstStyle/>
        <a:p>
          <a:endParaRPr lang="hu-HU"/>
        </a:p>
      </dgm:t>
    </dgm:pt>
    <dgm:pt modelId="{D9B202AB-0A04-4BAA-B98D-A3465C7A0BF2}" type="pres">
      <dgm:prSet presAssocID="{8272BE74-EACE-4E0B-A81D-DF800D87569F}" presName="connTx" presStyleLbl="sibTrans2D1" presStyleIdx="0" presStyleCnt="2"/>
      <dgm:spPr/>
      <dgm:t>
        <a:bodyPr/>
        <a:lstStyle/>
        <a:p>
          <a:endParaRPr lang="hu-HU"/>
        </a:p>
      </dgm:t>
    </dgm:pt>
    <dgm:pt modelId="{496864C7-FE7D-4DDB-B363-166C7F967B11}" type="pres">
      <dgm:prSet presAssocID="{5D787C97-D980-4440-B210-928D6982299A}" presName="composite" presStyleCnt="0"/>
      <dgm:spPr/>
    </dgm:pt>
    <dgm:pt modelId="{EE1DFB8A-86A2-4C34-92A7-723C55E7CCDF}" type="pres">
      <dgm:prSet presAssocID="{5D787C97-D980-4440-B210-928D6982299A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B0ABCB-2373-47ED-9774-278F8EE9E9B2}" type="pres">
      <dgm:prSet presAssocID="{5D787C97-D980-4440-B210-928D6982299A}" presName="parSh" presStyleLbl="node1" presStyleIdx="1" presStyleCnt="3" custScaleX="136376"/>
      <dgm:spPr/>
      <dgm:t>
        <a:bodyPr/>
        <a:lstStyle/>
        <a:p>
          <a:endParaRPr lang="en-US"/>
        </a:p>
      </dgm:t>
    </dgm:pt>
    <dgm:pt modelId="{93C83A52-6E6B-41FD-9424-D118FD751CED}" type="pres">
      <dgm:prSet presAssocID="{5D787C97-D980-4440-B210-928D6982299A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6EA167-6AD2-4AA4-A421-59E2B4561DDF}" type="pres">
      <dgm:prSet presAssocID="{C1CF9C7E-E63B-423A-9EB1-3CB2E27F093C}" presName="sibTrans" presStyleLbl="sibTrans2D1" presStyleIdx="1" presStyleCnt="2"/>
      <dgm:spPr/>
      <dgm:t>
        <a:bodyPr/>
        <a:lstStyle/>
        <a:p>
          <a:endParaRPr lang="en-US"/>
        </a:p>
      </dgm:t>
    </dgm:pt>
    <dgm:pt modelId="{84AB7DF1-E716-46D2-8886-4D0AF1B8C8A8}" type="pres">
      <dgm:prSet presAssocID="{C1CF9C7E-E63B-423A-9EB1-3CB2E27F093C}" presName="connTx" presStyleLbl="sibTrans2D1" presStyleIdx="1" presStyleCnt="2"/>
      <dgm:spPr/>
      <dgm:t>
        <a:bodyPr/>
        <a:lstStyle/>
        <a:p>
          <a:endParaRPr lang="en-US"/>
        </a:p>
      </dgm:t>
    </dgm:pt>
    <dgm:pt modelId="{84414B5C-9AAD-4D9E-9EE1-10BFDBDF1FC4}" type="pres">
      <dgm:prSet presAssocID="{129662DD-405A-4B1A-AC34-14BCC38CDDE6}" presName="composite" presStyleCnt="0"/>
      <dgm:spPr/>
    </dgm:pt>
    <dgm:pt modelId="{ED178DBB-CB01-426D-8DDC-8D5C30B18774}" type="pres">
      <dgm:prSet presAssocID="{129662DD-405A-4B1A-AC34-14BCC38CDDE6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C7F02DC-F038-4940-B7F3-D7BE7BFB9A86}" type="pres">
      <dgm:prSet presAssocID="{129662DD-405A-4B1A-AC34-14BCC38CDDE6}" presName="parSh" presStyleLbl="node1" presStyleIdx="2" presStyleCnt="3" custScaleX="141090" custLinFactNeighborX="-4077" custLinFactNeighborY="2633"/>
      <dgm:spPr/>
      <dgm:t>
        <a:bodyPr/>
        <a:lstStyle/>
        <a:p>
          <a:endParaRPr lang="hu-HU"/>
        </a:p>
      </dgm:t>
    </dgm:pt>
    <dgm:pt modelId="{CF59F276-7C59-4EF2-B5D4-82D2C2691675}" type="pres">
      <dgm:prSet presAssocID="{129662DD-405A-4B1A-AC34-14BCC38CDDE6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6475F072-A784-4F5E-AA6B-781EEC3A5BE3}" type="presOf" srcId="{C1CF9C7E-E63B-423A-9EB1-3CB2E27F093C}" destId="{A66EA167-6AD2-4AA4-A421-59E2B4561DDF}" srcOrd="0" destOrd="0" presId="urn:microsoft.com/office/officeart/2005/8/layout/process3"/>
    <dgm:cxn modelId="{BD2ACE1F-15C2-4ED3-8D97-64DB5E7C765A}" type="presOf" srcId="{129662DD-405A-4B1A-AC34-14BCC38CDDE6}" destId="{BC7F02DC-F038-4940-B7F3-D7BE7BFB9A86}" srcOrd="1" destOrd="0" presId="urn:microsoft.com/office/officeart/2005/8/layout/process3"/>
    <dgm:cxn modelId="{448E06F6-B189-43C9-A537-C1A47776E042}" type="presOf" srcId="{129662DD-405A-4B1A-AC34-14BCC38CDDE6}" destId="{ED178DBB-CB01-426D-8DDC-8D5C30B18774}" srcOrd="0" destOrd="0" presId="urn:microsoft.com/office/officeart/2005/8/layout/process3"/>
    <dgm:cxn modelId="{18688E18-C69E-4829-B0FD-2245CE5564CD}" srcId="{51FB8555-540F-4EF7-8D46-8ABB018A3B6F}" destId="{129662DD-405A-4B1A-AC34-14BCC38CDDE6}" srcOrd="2" destOrd="0" parTransId="{71029A48-7F97-4440-8DB2-0D925A37DC6C}" sibTransId="{9045D7CC-6D04-4E1A-892A-F57A74984ABF}"/>
    <dgm:cxn modelId="{D7723192-5A15-4305-8B2C-938B202AB086}" srcId="{51FB8555-540F-4EF7-8D46-8ABB018A3B6F}" destId="{B5446597-79E7-4762-BA53-6548F31530A7}" srcOrd="0" destOrd="0" parTransId="{0233FA71-4D6D-4853-A4AA-40834F46506B}" sibTransId="{8272BE74-EACE-4E0B-A81D-DF800D87569F}"/>
    <dgm:cxn modelId="{49C18D80-4E80-409A-BF35-6B19662DFE8F}" type="presOf" srcId="{5D787C97-D980-4440-B210-928D6982299A}" destId="{EE1DFB8A-86A2-4C34-92A7-723C55E7CCDF}" srcOrd="0" destOrd="0" presId="urn:microsoft.com/office/officeart/2005/8/layout/process3"/>
    <dgm:cxn modelId="{409D23A0-75AB-4CA0-A035-BDDF3694F41B}" type="presOf" srcId="{5D787C97-D980-4440-B210-928D6982299A}" destId="{6BB0ABCB-2373-47ED-9774-278F8EE9E9B2}" srcOrd="1" destOrd="0" presId="urn:microsoft.com/office/officeart/2005/8/layout/process3"/>
    <dgm:cxn modelId="{D414C746-18D4-4A7C-9461-32F8C6EA7AD2}" type="presOf" srcId="{B5446597-79E7-4762-BA53-6548F31530A7}" destId="{7B752A6B-DFD8-4787-A9C1-2E30CDB5D486}" srcOrd="0" destOrd="0" presId="urn:microsoft.com/office/officeart/2005/8/layout/process3"/>
    <dgm:cxn modelId="{F38B3E7B-6A45-49F8-BF37-C5CBC9A68433}" type="presOf" srcId="{8272BE74-EACE-4E0B-A81D-DF800D87569F}" destId="{A75B0792-6D3C-49A9-9DCB-7C2031ED3629}" srcOrd="0" destOrd="0" presId="urn:microsoft.com/office/officeart/2005/8/layout/process3"/>
    <dgm:cxn modelId="{016804D1-0A49-4C8E-916C-85076479CE0C}" type="presOf" srcId="{E0679906-AD07-45A7-96C7-3B548D07FF65}" destId="{553951A8-C0D4-47A6-B772-2F7D1E330F31}" srcOrd="0" destOrd="0" presId="urn:microsoft.com/office/officeart/2005/8/layout/process3"/>
    <dgm:cxn modelId="{96939D3F-5049-4FAB-A5C4-2930F0E9F98C}" type="presOf" srcId="{51FB8555-540F-4EF7-8D46-8ABB018A3B6F}" destId="{FBC3A0BC-9D8F-4C7B-B285-510A780E04E4}" srcOrd="0" destOrd="0" presId="urn:microsoft.com/office/officeart/2005/8/layout/process3"/>
    <dgm:cxn modelId="{A6A56680-7B7C-4674-9595-1B9EF6D82797}" type="presOf" srcId="{447A5D8A-0E83-4C4F-A660-1268C024A2B1}" destId="{CF59F276-7C59-4EF2-B5D4-82D2C2691675}" srcOrd="0" destOrd="0" presId="urn:microsoft.com/office/officeart/2005/8/layout/process3"/>
    <dgm:cxn modelId="{2A4EBB3E-019B-466E-B8FC-03AF5BAC86EE}" type="presOf" srcId="{89EC74D7-8ED6-4609-997D-DDAF8AB36679}" destId="{93C83A52-6E6B-41FD-9424-D118FD751CED}" srcOrd="0" destOrd="0" presId="urn:microsoft.com/office/officeart/2005/8/layout/process3"/>
    <dgm:cxn modelId="{87BE6BD6-C499-4615-8EF5-B677B4CFE8C6}" srcId="{51FB8555-540F-4EF7-8D46-8ABB018A3B6F}" destId="{5D787C97-D980-4440-B210-928D6982299A}" srcOrd="1" destOrd="0" parTransId="{D85245B8-A960-43B4-AB37-E2A2097E6463}" sibTransId="{C1CF9C7E-E63B-423A-9EB1-3CB2E27F093C}"/>
    <dgm:cxn modelId="{08A393A3-1F6F-48B5-9C84-7CD53B5EF69E}" type="presOf" srcId="{C1CF9C7E-E63B-423A-9EB1-3CB2E27F093C}" destId="{84AB7DF1-E716-46D2-8886-4D0AF1B8C8A8}" srcOrd="1" destOrd="0" presId="urn:microsoft.com/office/officeart/2005/8/layout/process3"/>
    <dgm:cxn modelId="{BFF575A1-B566-4CB0-BB57-70963B98E95A}" srcId="{129662DD-405A-4B1A-AC34-14BCC38CDDE6}" destId="{447A5D8A-0E83-4C4F-A660-1268C024A2B1}" srcOrd="0" destOrd="0" parTransId="{9E5BED2B-0C1D-4A08-BFE4-01CAADC763DC}" sibTransId="{E63DDF9B-5653-4B3B-B81E-051DBA0B7C59}"/>
    <dgm:cxn modelId="{832EA2E9-3D65-471A-8C9C-E21D18DE82B5}" type="presOf" srcId="{8272BE74-EACE-4E0B-A81D-DF800D87569F}" destId="{D9B202AB-0A04-4BAA-B98D-A3465C7A0BF2}" srcOrd="1" destOrd="0" presId="urn:microsoft.com/office/officeart/2005/8/layout/process3"/>
    <dgm:cxn modelId="{C7D4F6B2-92AB-4AE0-A2CC-E2108A3F7129}" srcId="{B5446597-79E7-4762-BA53-6548F31530A7}" destId="{E0679906-AD07-45A7-96C7-3B548D07FF65}" srcOrd="0" destOrd="0" parTransId="{B5823CFF-DE16-4C35-864D-53F92D381B0C}" sibTransId="{EA948F5C-6DBE-4FD0-BBCA-672451A122FE}"/>
    <dgm:cxn modelId="{D735CEB7-C537-4EB1-B47E-8C0A39B59309}" srcId="{5D787C97-D980-4440-B210-928D6982299A}" destId="{89EC74D7-8ED6-4609-997D-DDAF8AB36679}" srcOrd="0" destOrd="0" parTransId="{0698AAB8-4775-4A7F-A278-8DD90161C1F5}" sibTransId="{17559087-0E7E-42E7-8DC5-4B772FD58A02}"/>
    <dgm:cxn modelId="{5335E1BC-7769-4256-9117-AAC495A3F8BE}" type="presOf" srcId="{B5446597-79E7-4762-BA53-6548F31530A7}" destId="{268C87E3-8570-41A5-83F1-C35B2A4D1324}" srcOrd="1" destOrd="0" presId="urn:microsoft.com/office/officeart/2005/8/layout/process3"/>
    <dgm:cxn modelId="{B987249F-78AD-4DC7-9EB9-2A49F3BBB746}" type="presParOf" srcId="{FBC3A0BC-9D8F-4C7B-B285-510A780E04E4}" destId="{B810CA2C-AFE1-421C-88F0-76F060178499}" srcOrd="0" destOrd="0" presId="urn:microsoft.com/office/officeart/2005/8/layout/process3"/>
    <dgm:cxn modelId="{1CD02DF1-1ED6-439F-81E7-E978381EC762}" type="presParOf" srcId="{B810CA2C-AFE1-421C-88F0-76F060178499}" destId="{7B752A6B-DFD8-4787-A9C1-2E30CDB5D486}" srcOrd="0" destOrd="0" presId="urn:microsoft.com/office/officeart/2005/8/layout/process3"/>
    <dgm:cxn modelId="{78F57FDA-A830-4950-AE8B-55DFF9B934F7}" type="presParOf" srcId="{B810CA2C-AFE1-421C-88F0-76F060178499}" destId="{268C87E3-8570-41A5-83F1-C35B2A4D1324}" srcOrd="1" destOrd="0" presId="urn:microsoft.com/office/officeart/2005/8/layout/process3"/>
    <dgm:cxn modelId="{81346908-5029-4E49-9FEE-16E4C735A97A}" type="presParOf" srcId="{B810CA2C-AFE1-421C-88F0-76F060178499}" destId="{553951A8-C0D4-47A6-B772-2F7D1E330F31}" srcOrd="2" destOrd="0" presId="urn:microsoft.com/office/officeart/2005/8/layout/process3"/>
    <dgm:cxn modelId="{BBCD2D90-0333-46CF-B816-8E7918D706ED}" type="presParOf" srcId="{FBC3A0BC-9D8F-4C7B-B285-510A780E04E4}" destId="{A75B0792-6D3C-49A9-9DCB-7C2031ED3629}" srcOrd="1" destOrd="0" presId="urn:microsoft.com/office/officeart/2005/8/layout/process3"/>
    <dgm:cxn modelId="{47AAD932-123E-4F19-82A1-A569DEE50DCE}" type="presParOf" srcId="{A75B0792-6D3C-49A9-9DCB-7C2031ED3629}" destId="{D9B202AB-0A04-4BAA-B98D-A3465C7A0BF2}" srcOrd="0" destOrd="0" presId="urn:microsoft.com/office/officeart/2005/8/layout/process3"/>
    <dgm:cxn modelId="{2CB7241D-CE75-4C4C-B0F6-B27007A3E0F3}" type="presParOf" srcId="{FBC3A0BC-9D8F-4C7B-B285-510A780E04E4}" destId="{496864C7-FE7D-4DDB-B363-166C7F967B11}" srcOrd="2" destOrd="0" presId="urn:microsoft.com/office/officeart/2005/8/layout/process3"/>
    <dgm:cxn modelId="{309AA3DB-F668-479E-A443-1E3CDC709E88}" type="presParOf" srcId="{496864C7-FE7D-4DDB-B363-166C7F967B11}" destId="{EE1DFB8A-86A2-4C34-92A7-723C55E7CCDF}" srcOrd="0" destOrd="0" presId="urn:microsoft.com/office/officeart/2005/8/layout/process3"/>
    <dgm:cxn modelId="{5AA8DA64-159B-48CB-B732-0BD7EBE8F3EC}" type="presParOf" srcId="{496864C7-FE7D-4DDB-B363-166C7F967B11}" destId="{6BB0ABCB-2373-47ED-9774-278F8EE9E9B2}" srcOrd="1" destOrd="0" presId="urn:microsoft.com/office/officeart/2005/8/layout/process3"/>
    <dgm:cxn modelId="{D923A1FA-55E7-4DDA-BB5C-A57DDCDB30AA}" type="presParOf" srcId="{496864C7-FE7D-4DDB-B363-166C7F967B11}" destId="{93C83A52-6E6B-41FD-9424-D118FD751CED}" srcOrd="2" destOrd="0" presId="urn:microsoft.com/office/officeart/2005/8/layout/process3"/>
    <dgm:cxn modelId="{20AEBE20-56FC-4883-AFE4-F459DD4DF270}" type="presParOf" srcId="{FBC3A0BC-9D8F-4C7B-B285-510A780E04E4}" destId="{A66EA167-6AD2-4AA4-A421-59E2B4561DDF}" srcOrd="3" destOrd="0" presId="urn:microsoft.com/office/officeart/2005/8/layout/process3"/>
    <dgm:cxn modelId="{19018B9E-9F39-4EA5-9B0C-E147767112E0}" type="presParOf" srcId="{A66EA167-6AD2-4AA4-A421-59E2B4561DDF}" destId="{84AB7DF1-E716-46D2-8886-4D0AF1B8C8A8}" srcOrd="0" destOrd="0" presId="urn:microsoft.com/office/officeart/2005/8/layout/process3"/>
    <dgm:cxn modelId="{0BF7F008-C233-42B0-844B-130CC2EFBBAD}" type="presParOf" srcId="{FBC3A0BC-9D8F-4C7B-B285-510A780E04E4}" destId="{84414B5C-9AAD-4D9E-9EE1-10BFDBDF1FC4}" srcOrd="4" destOrd="0" presId="urn:microsoft.com/office/officeart/2005/8/layout/process3"/>
    <dgm:cxn modelId="{0B99E83B-5CC6-4681-ACCC-7C25DD7239DD}" type="presParOf" srcId="{84414B5C-9AAD-4D9E-9EE1-10BFDBDF1FC4}" destId="{ED178DBB-CB01-426D-8DDC-8D5C30B18774}" srcOrd="0" destOrd="0" presId="urn:microsoft.com/office/officeart/2005/8/layout/process3"/>
    <dgm:cxn modelId="{853E90B5-9C23-47C8-9483-B7310A4A1204}" type="presParOf" srcId="{84414B5C-9AAD-4D9E-9EE1-10BFDBDF1FC4}" destId="{BC7F02DC-F038-4940-B7F3-D7BE7BFB9A86}" srcOrd="1" destOrd="0" presId="urn:microsoft.com/office/officeart/2005/8/layout/process3"/>
    <dgm:cxn modelId="{CD2C3305-89BF-48BE-90DC-095BDD7350B5}" type="presParOf" srcId="{84414B5C-9AAD-4D9E-9EE1-10BFDBDF1FC4}" destId="{CF59F276-7C59-4EF2-B5D4-82D2C269167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E5C9C2-FDB9-4D3C-9665-146E0AAE6E71}">
      <dsp:nvSpPr>
        <dsp:cNvPr id="0" name=""/>
        <dsp:cNvSpPr/>
      </dsp:nvSpPr>
      <dsp:spPr>
        <a:xfrm>
          <a:off x="0" y="0"/>
          <a:ext cx="8723686" cy="1863762"/>
        </a:xfrm>
        <a:prstGeom prst="roundRect">
          <a:avLst>
            <a:gd name="adj" fmla="val 1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97058E-DC6D-40A7-9F60-30B983B0F351}">
      <dsp:nvSpPr>
        <dsp:cNvPr id="0" name=""/>
        <dsp:cNvSpPr/>
      </dsp:nvSpPr>
      <dsp:spPr>
        <a:xfrm>
          <a:off x="263634" y="-1931"/>
          <a:ext cx="2312485" cy="18714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AED30F-B7F5-4946-B03C-84C973631342}">
      <dsp:nvSpPr>
        <dsp:cNvPr id="0" name=""/>
        <dsp:cNvSpPr/>
      </dsp:nvSpPr>
      <dsp:spPr>
        <a:xfrm rot="10800000">
          <a:off x="512963" y="1865694"/>
          <a:ext cx="1813828" cy="227793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Helyszín: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Bocskai István Gimnázium</a:t>
          </a:r>
          <a:endParaRPr lang="hu-HU" sz="1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68744" y="1865694"/>
        <a:ext cx="1702266" cy="2222150"/>
      </dsp:txXfrm>
    </dsp:sp>
    <dsp:sp modelId="{2D33D031-A429-424F-946D-E252290234D6}">
      <dsp:nvSpPr>
        <dsp:cNvPr id="0" name=""/>
        <dsp:cNvSpPr/>
      </dsp:nvSpPr>
      <dsp:spPr>
        <a:xfrm>
          <a:off x="2879047" y="1268"/>
          <a:ext cx="3707337" cy="18096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D2FB8E-B503-47C0-B6CF-9DD12CF01BDF}">
      <dsp:nvSpPr>
        <dsp:cNvPr id="0" name=""/>
        <dsp:cNvSpPr/>
      </dsp:nvSpPr>
      <dsp:spPr>
        <a:xfrm rot="10800000">
          <a:off x="3704257" y="1863762"/>
          <a:ext cx="1813828" cy="227793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Filmkészítők- vizsgázók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6.e osztály</a:t>
          </a:r>
          <a:endParaRPr lang="hu-HU" sz="19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32 fő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900" kern="1200" dirty="0"/>
        </a:p>
      </dsp:txBody>
      <dsp:txXfrm rot="10800000">
        <a:off x="3760038" y="1863762"/>
        <a:ext cx="1702266" cy="2222150"/>
      </dsp:txXfrm>
    </dsp:sp>
    <dsp:sp modelId="{E032E840-665E-4B25-B038-CBA2FECEF28B}">
      <dsp:nvSpPr>
        <dsp:cNvPr id="0" name=""/>
        <dsp:cNvSpPr/>
      </dsp:nvSpPr>
      <dsp:spPr>
        <a:xfrm>
          <a:off x="6970091" y="286388"/>
          <a:ext cx="1617154" cy="1165681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4" t="-52433" r="364" b="-83567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E9FFB-3F56-43A0-AED4-E699532A3866}">
      <dsp:nvSpPr>
        <dsp:cNvPr id="0" name=""/>
        <dsp:cNvSpPr/>
      </dsp:nvSpPr>
      <dsp:spPr>
        <a:xfrm rot="10800000">
          <a:off x="6909355" y="1863762"/>
          <a:ext cx="1813828" cy="227793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Producer</a:t>
          </a:r>
          <a:endParaRPr lang="hu-H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6965136" y="1863762"/>
        <a:ext cx="1702266" cy="22221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8C87E3-8570-41A5-83F1-C35B2A4D1324}">
      <dsp:nvSpPr>
        <dsp:cNvPr id="0" name=""/>
        <dsp:cNvSpPr/>
      </dsp:nvSpPr>
      <dsp:spPr>
        <a:xfrm>
          <a:off x="2475" y="1063572"/>
          <a:ext cx="2536998" cy="6912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i="0" kern="1200" noProof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</a:t>
          </a:r>
          <a:r>
            <a:rPr lang="hu-HU" sz="2000" b="1" i="0" kern="1200" noProof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ELŐKÉSZÍTÉS</a:t>
          </a:r>
          <a:endParaRPr lang="hu-HU" sz="2000" b="1" i="0" kern="1200" noProof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475" y="1063572"/>
        <a:ext cx="2536998" cy="460800"/>
      </dsp:txXfrm>
    </dsp:sp>
    <dsp:sp modelId="{553951A8-C0D4-47A6-B772-2F7D1E330F31}">
      <dsp:nvSpPr>
        <dsp:cNvPr id="0" name=""/>
        <dsp:cNvSpPr/>
      </dsp:nvSpPr>
      <dsp:spPr>
        <a:xfrm>
          <a:off x="744300" y="1524371"/>
          <a:ext cx="1784243" cy="921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600" b="1" kern="1200" dirty="0" smtClean="0"/>
            <a:t>MÓDSZER ÉS TÖRTÉNET</a:t>
          </a:r>
          <a:endParaRPr lang="hu-HU" sz="1600" b="1" kern="1200" dirty="0"/>
        </a:p>
      </dsp:txBody>
      <dsp:txXfrm>
        <a:off x="771293" y="1551364"/>
        <a:ext cx="1730257" cy="867614"/>
      </dsp:txXfrm>
    </dsp:sp>
    <dsp:sp modelId="{A75B0792-6D3C-49A9-9DCB-7C2031ED3629}">
      <dsp:nvSpPr>
        <dsp:cNvPr id="0" name=""/>
        <dsp:cNvSpPr/>
      </dsp:nvSpPr>
      <dsp:spPr>
        <a:xfrm>
          <a:off x="2718597" y="1071859"/>
          <a:ext cx="379740" cy="4442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2718597" y="1160704"/>
        <a:ext cx="265818" cy="266535"/>
      </dsp:txXfrm>
    </dsp:sp>
    <dsp:sp modelId="{6BB0ABCB-2373-47ED-9774-278F8EE9E9B2}">
      <dsp:nvSpPr>
        <dsp:cNvPr id="0" name=""/>
        <dsp:cNvSpPr/>
      </dsp:nvSpPr>
      <dsp:spPr>
        <a:xfrm>
          <a:off x="3255966" y="1063572"/>
          <a:ext cx="2433280" cy="691200"/>
        </a:xfrm>
        <a:prstGeom prst="roundRect">
          <a:avLst>
            <a:gd name="adj" fmla="val 10000"/>
          </a:avLst>
        </a:prstGeom>
        <a:solidFill>
          <a:schemeClr val="accent3">
            <a:hueOff val="3319512"/>
            <a:satOff val="-2731"/>
            <a:lumOff val="30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i="0" kern="1200" noProof="0" dirty="0" smtClean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II</a:t>
          </a:r>
          <a:r>
            <a:rPr lang="hu-HU" sz="2000" b="1" i="0" kern="1200" noProof="0" dirty="0" smtClean="0">
              <a:solidFill>
                <a:srgbClr val="FFFF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ALKOTÁS</a:t>
          </a:r>
          <a:endParaRPr lang="hu-HU" sz="2000" b="1" i="0" kern="1200" noProof="0" dirty="0">
            <a:solidFill>
              <a:srgbClr val="FFFF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255966" y="1063572"/>
        <a:ext cx="2433280" cy="460800"/>
      </dsp:txXfrm>
    </dsp:sp>
    <dsp:sp modelId="{93C83A52-6E6B-41FD-9424-D118FD751CED}">
      <dsp:nvSpPr>
        <dsp:cNvPr id="0" name=""/>
        <dsp:cNvSpPr/>
      </dsp:nvSpPr>
      <dsp:spPr>
        <a:xfrm>
          <a:off x="3945932" y="1524371"/>
          <a:ext cx="1784243" cy="921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319512"/>
              <a:satOff val="-2731"/>
              <a:lumOff val="30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914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600" b="1" i="0" kern="1200" noProof="0" dirty="0" smtClean="0">
              <a:latin typeface="Cambria"/>
              <a:ea typeface="+mn-ea"/>
              <a:cs typeface="+mn-cs"/>
            </a:rPr>
            <a:t>AZ ÉN TÖRTÉNETEM </a:t>
          </a:r>
          <a:endParaRPr lang="hu-HU" sz="1600" b="1" i="0" kern="1200" noProof="0" dirty="0">
            <a:latin typeface="Cambria"/>
            <a:ea typeface="+mn-ea"/>
            <a:cs typeface="+mn-cs"/>
          </a:endParaRPr>
        </a:p>
      </dsp:txBody>
      <dsp:txXfrm>
        <a:off x="3972925" y="1551364"/>
        <a:ext cx="1730257" cy="867614"/>
      </dsp:txXfrm>
    </dsp:sp>
    <dsp:sp modelId="{A66EA167-6AD2-4AA4-A421-59E2B4561DDF}">
      <dsp:nvSpPr>
        <dsp:cNvPr id="0" name=""/>
        <dsp:cNvSpPr/>
      </dsp:nvSpPr>
      <dsp:spPr>
        <a:xfrm rot="19799">
          <a:off x="5860413" y="1080897"/>
          <a:ext cx="362885" cy="4442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6639025"/>
            <a:satOff val="-5461"/>
            <a:lumOff val="6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300" kern="1200" noProof="0" dirty="0"/>
        </a:p>
      </dsp:txBody>
      <dsp:txXfrm>
        <a:off x="5860414" y="1169429"/>
        <a:ext cx="254020" cy="266535"/>
      </dsp:txXfrm>
    </dsp:sp>
    <dsp:sp modelId="{BC7F02DC-F038-4940-B7F3-D7BE7BFB9A86}">
      <dsp:nvSpPr>
        <dsp:cNvPr id="0" name=""/>
        <dsp:cNvSpPr/>
      </dsp:nvSpPr>
      <dsp:spPr>
        <a:xfrm>
          <a:off x="6373924" y="1081771"/>
          <a:ext cx="2517389" cy="691200"/>
        </a:xfrm>
        <a:prstGeom prst="roundRect">
          <a:avLst>
            <a:gd name="adj" fmla="val 10000"/>
          </a:avLst>
        </a:prstGeom>
        <a:solidFill>
          <a:schemeClr val="accent3">
            <a:hueOff val="6639025"/>
            <a:satOff val="-5461"/>
            <a:lumOff val="6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i="0" kern="1200" noProof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III</a:t>
          </a:r>
          <a:r>
            <a:rPr lang="hu-HU" sz="2000" b="1" i="0" kern="1200" noProof="0" dirty="0" smtClean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 BEMUTATÁS</a:t>
          </a:r>
          <a:endParaRPr lang="hu-HU" sz="2000" b="1" i="0" kern="1200" noProof="0" dirty="0">
            <a:solidFill>
              <a:schemeClr val="tx1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6373924" y="1081771"/>
        <a:ext cx="2517389" cy="460800"/>
      </dsp:txXfrm>
    </dsp:sp>
    <dsp:sp modelId="{CF59F276-7C59-4EF2-B5D4-82D2C2691675}">
      <dsp:nvSpPr>
        <dsp:cNvPr id="0" name=""/>
        <dsp:cNvSpPr/>
      </dsp:nvSpPr>
      <dsp:spPr>
        <a:xfrm>
          <a:off x="7178688" y="1524371"/>
          <a:ext cx="1784243" cy="921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639025"/>
              <a:satOff val="-5461"/>
              <a:lumOff val="6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600" b="1" kern="1200" dirty="0" smtClean="0"/>
            <a:t>PREMIER </a:t>
          </a:r>
          <a:r>
            <a:rPr lang="hu-HU" sz="1600" b="1" kern="1200" dirty="0" smtClean="0"/>
            <a:t>ÉS ÉRTÉKELÉS</a:t>
          </a:r>
          <a:endParaRPr lang="hu-HU" sz="1600" b="1" kern="1200" dirty="0"/>
        </a:p>
      </dsp:txBody>
      <dsp:txXfrm>
        <a:off x="7205681" y="1551364"/>
        <a:ext cx="1730257" cy="8676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204501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1865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6689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6435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2915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4518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3363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2798700" y="1991850"/>
            <a:ext cx="3546600" cy="1159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rgbClr val="403228"/>
              </a:buClr>
              <a:buSzPct val="100000"/>
              <a:defRPr sz="3600">
                <a:solidFill>
                  <a:srgbClr val="403228"/>
                </a:solidFill>
              </a:defRPr>
            </a:lvl1pPr>
            <a:lvl2pPr lvl="1" algn="ctr">
              <a:spcBef>
                <a:spcPts val="0"/>
              </a:spcBef>
              <a:buClr>
                <a:srgbClr val="403228"/>
              </a:buClr>
              <a:buSzPct val="100000"/>
              <a:defRPr sz="3600">
                <a:solidFill>
                  <a:srgbClr val="403228"/>
                </a:solidFill>
              </a:defRPr>
            </a:lvl2pPr>
            <a:lvl3pPr lvl="2" algn="ctr">
              <a:spcBef>
                <a:spcPts val="0"/>
              </a:spcBef>
              <a:buClr>
                <a:srgbClr val="403228"/>
              </a:buClr>
              <a:buSzPct val="100000"/>
              <a:defRPr sz="3600">
                <a:solidFill>
                  <a:srgbClr val="403228"/>
                </a:solidFill>
              </a:defRPr>
            </a:lvl3pPr>
            <a:lvl4pPr lvl="3" algn="ctr">
              <a:spcBef>
                <a:spcPts val="0"/>
              </a:spcBef>
              <a:buClr>
                <a:srgbClr val="403228"/>
              </a:buClr>
              <a:buSzPct val="100000"/>
              <a:defRPr sz="3600">
                <a:solidFill>
                  <a:srgbClr val="403228"/>
                </a:solidFill>
              </a:defRPr>
            </a:lvl4pPr>
            <a:lvl5pPr lvl="4" algn="ctr">
              <a:spcBef>
                <a:spcPts val="0"/>
              </a:spcBef>
              <a:buClr>
                <a:srgbClr val="403228"/>
              </a:buClr>
              <a:buSzPct val="100000"/>
              <a:defRPr sz="3600">
                <a:solidFill>
                  <a:srgbClr val="403228"/>
                </a:solidFill>
              </a:defRPr>
            </a:lvl5pPr>
            <a:lvl6pPr lvl="5" algn="ctr">
              <a:spcBef>
                <a:spcPts val="0"/>
              </a:spcBef>
              <a:buClr>
                <a:srgbClr val="403228"/>
              </a:buClr>
              <a:buSzPct val="100000"/>
              <a:defRPr sz="3600">
                <a:solidFill>
                  <a:srgbClr val="403228"/>
                </a:solidFill>
              </a:defRPr>
            </a:lvl6pPr>
            <a:lvl7pPr lvl="6" algn="ctr">
              <a:spcBef>
                <a:spcPts val="0"/>
              </a:spcBef>
              <a:buClr>
                <a:srgbClr val="403228"/>
              </a:buClr>
              <a:buSzPct val="100000"/>
              <a:defRPr sz="3600">
                <a:solidFill>
                  <a:srgbClr val="403228"/>
                </a:solidFill>
              </a:defRPr>
            </a:lvl7pPr>
            <a:lvl8pPr lvl="7" algn="ctr">
              <a:spcBef>
                <a:spcPts val="0"/>
              </a:spcBef>
              <a:buClr>
                <a:srgbClr val="403228"/>
              </a:buClr>
              <a:buSzPct val="100000"/>
              <a:defRPr sz="3600">
                <a:solidFill>
                  <a:srgbClr val="403228"/>
                </a:solidFill>
              </a:defRPr>
            </a:lvl8pPr>
            <a:lvl9pPr lvl="8" algn="ctr">
              <a:spcBef>
                <a:spcPts val="0"/>
              </a:spcBef>
              <a:buClr>
                <a:srgbClr val="403228"/>
              </a:buClr>
              <a:buSzPct val="100000"/>
              <a:defRPr sz="3600">
                <a:solidFill>
                  <a:srgbClr val="40322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1411350" y="720000"/>
            <a:ext cx="6321300" cy="3703500"/>
          </a:xfrm>
          <a:prstGeom prst="rect">
            <a:avLst/>
          </a:prstGeom>
          <a:noFill/>
          <a:ln w="28575" cap="flat" cmpd="sng">
            <a:solidFill>
              <a:srgbClr val="403228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403228"/>
              </a:solidFill>
            </a:endParaRPr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2105050" y="720000"/>
            <a:ext cx="4933800" cy="3703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defRPr i="1"/>
            </a:lvl1pPr>
            <a:lvl2pPr lvl="1" algn="ctr" rtl="0">
              <a:spcBef>
                <a:spcPts val="0"/>
              </a:spcBef>
              <a:defRPr i="1"/>
            </a:lvl2pPr>
            <a:lvl3pPr lvl="2" algn="ctr" rtl="0">
              <a:spcBef>
                <a:spcPts val="0"/>
              </a:spcBef>
              <a:defRPr i="1"/>
            </a:lvl3pPr>
            <a:lvl4pPr lvl="3" algn="ctr" rtl="0">
              <a:spcBef>
                <a:spcPts val="0"/>
              </a:spcBef>
              <a:defRPr i="1"/>
            </a:lvl4pPr>
            <a:lvl5pPr lvl="4" algn="ctr" rtl="0">
              <a:spcBef>
                <a:spcPts val="0"/>
              </a:spcBef>
              <a:defRPr i="1"/>
            </a:lvl5pPr>
            <a:lvl6pPr lvl="5" algn="ctr" rtl="0">
              <a:spcBef>
                <a:spcPts val="0"/>
              </a:spcBef>
              <a:defRPr i="1"/>
            </a:lvl6pPr>
            <a:lvl7pPr lvl="6" algn="ctr" rtl="0">
              <a:spcBef>
                <a:spcPts val="0"/>
              </a:spcBef>
              <a:defRPr i="1"/>
            </a:lvl7pPr>
            <a:lvl8pPr lvl="7" algn="ctr" rtl="0">
              <a:spcBef>
                <a:spcPts val="0"/>
              </a:spcBef>
              <a:defRPr i="1"/>
            </a:lvl8pPr>
            <a:lvl9pPr lvl="8" algn="ctr">
              <a:spcBef>
                <a:spcPts val="0"/>
              </a:spcBef>
              <a:defRPr i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1224425" y="1477750"/>
            <a:ext cx="6695100" cy="3448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20" name="Shape 20"/>
          <p:cNvCxnSpPr/>
          <p:nvPr/>
        </p:nvCxnSpPr>
        <p:spPr>
          <a:xfrm>
            <a:off x="4279500" y="1427300"/>
            <a:ext cx="585000" cy="0"/>
          </a:xfrm>
          <a:prstGeom prst="straightConnector1">
            <a:avLst/>
          </a:prstGeom>
          <a:noFill/>
          <a:ln w="28575" cap="flat" cmpd="sng">
            <a:solidFill>
              <a:srgbClr val="926940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1351075" y="1518375"/>
            <a:ext cx="3126900" cy="3255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666144" y="1518375"/>
            <a:ext cx="3126900" cy="3255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cxnSp>
        <p:nvCxnSpPr>
          <p:cNvPr id="25" name="Shape 25"/>
          <p:cNvCxnSpPr/>
          <p:nvPr/>
        </p:nvCxnSpPr>
        <p:spPr>
          <a:xfrm>
            <a:off x="4279500" y="1427300"/>
            <a:ext cx="585000" cy="0"/>
          </a:xfrm>
          <a:prstGeom prst="straightConnector1">
            <a:avLst/>
          </a:prstGeom>
          <a:noFill/>
          <a:ln w="28575" cap="flat" cmpd="sng">
            <a:solidFill>
              <a:srgbClr val="926940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961200" y="1552350"/>
            <a:ext cx="2307000" cy="3297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3386413" y="1552350"/>
            <a:ext cx="2307000" cy="3297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3"/>
          </p:nvPr>
        </p:nvSpPr>
        <p:spPr>
          <a:xfrm>
            <a:off x="5811626" y="1552350"/>
            <a:ext cx="2307000" cy="32973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31" name="Shape 31"/>
          <p:cNvCxnSpPr/>
          <p:nvPr/>
        </p:nvCxnSpPr>
        <p:spPr>
          <a:xfrm>
            <a:off x="4279500" y="1427300"/>
            <a:ext cx="585000" cy="0"/>
          </a:xfrm>
          <a:prstGeom prst="straightConnector1">
            <a:avLst/>
          </a:prstGeom>
          <a:noFill/>
          <a:ln w="28575" cap="flat" cmpd="sng">
            <a:solidFill>
              <a:srgbClr val="926940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360"/>
              </a:spcBef>
              <a:buSzPct val="100000"/>
              <a:buFont typeface="Cinzel"/>
              <a:buNone/>
              <a:defRPr sz="1200" b="1">
                <a:latin typeface="Cinzel"/>
                <a:ea typeface="Cinzel"/>
                <a:cs typeface="Cinzel"/>
                <a:sym typeface="Cinzel"/>
              </a:defRPr>
            </a:lvl1pPr>
          </a:lstStyle>
          <a:p>
            <a:endParaRPr/>
          </a:p>
        </p:txBody>
      </p:sp>
      <p:cxnSp>
        <p:nvCxnSpPr>
          <p:cNvPr id="37" name="Shape 37"/>
          <p:cNvCxnSpPr/>
          <p:nvPr/>
        </p:nvCxnSpPr>
        <p:spPr>
          <a:xfrm>
            <a:off x="4279500" y="4137950"/>
            <a:ext cx="585000" cy="0"/>
          </a:xfrm>
          <a:prstGeom prst="straightConnector1">
            <a:avLst/>
          </a:prstGeom>
          <a:noFill/>
          <a:ln w="28575" cap="flat" cmpd="sng">
            <a:solidFill>
              <a:srgbClr val="926940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63236" y="4452141"/>
            <a:ext cx="2057400" cy="2738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rPr lang="hu-HU" smtClean="0"/>
              <a:t>2017.11.15.</a:t>
            </a:fld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</p:spPr>
        <p:txBody>
          <a:bodyPr/>
          <a:lstStyle/>
          <a:p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7092" y="564921"/>
            <a:ext cx="865613" cy="818092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1977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Clr>
                <a:srgbClr val="926940"/>
              </a:buClr>
              <a:buSzPct val="1000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algn="ctr">
              <a:spcBef>
                <a:spcPts val="0"/>
              </a:spcBef>
              <a:buClr>
                <a:srgbClr val="926940"/>
              </a:buClr>
              <a:buSzPct val="1000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algn="ctr">
              <a:spcBef>
                <a:spcPts val="0"/>
              </a:spcBef>
              <a:buClr>
                <a:srgbClr val="926940"/>
              </a:buClr>
              <a:buSzPct val="1000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algn="ctr">
              <a:spcBef>
                <a:spcPts val="0"/>
              </a:spcBef>
              <a:buClr>
                <a:srgbClr val="926940"/>
              </a:buClr>
              <a:buSzPct val="1000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algn="ctr">
              <a:spcBef>
                <a:spcPts val="0"/>
              </a:spcBef>
              <a:buClr>
                <a:srgbClr val="926940"/>
              </a:buClr>
              <a:buSzPct val="1000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algn="ctr">
              <a:spcBef>
                <a:spcPts val="0"/>
              </a:spcBef>
              <a:buClr>
                <a:srgbClr val="926940"/>
              </a:buClr>
              <a:buSzPct val="1000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algn="ctr">
              <a:spcBef>
                <a:spcPts val="0"/>
              </a:spcBef>
              <a:buClr>
                <a:srgbClr val="926940"/>
              </a:buClr>
              <a:buSzPct val="1000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algn="ctr">
              <a:spcBef>
                <a:spcPts val="0"/>
              </a:spcBef>
              <a:buClr>
                <a:srgbClr val="926940"/>
              </a:buClr>
              <a:buSzPct val="1000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algn="ctr">
              <a:spcBef>
                <a:spcPts val="0"/>
              </a:spcBef>
              <a:buClr>
                <a:srgbClr val="926940"/>
              </a:buClr>
              <a:buSzPct val="100000"/>
              <a:buFont typeface="Cinzel"/>
              <a:buNone/>
              <a:defRPr sz="2400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224425" y="1477750"/>
            <a:ext cx="6695100" cy="3448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926940"/>
              </a:buClr>
              <a:buSzPct val="100000"/>
              <a:buFont typeface="Libre Baskerville"/>
              <a:buChar char="✣"/>
              <a:defRPr sz="24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480"/>
              </a:spcBef>
              <a:buClr>
                <a:srgbClr val="926940"/>
              </a:buClr>
              <a:buSzPct val="100000"/>
              <a:buFont typeface="Libre Baskerville"/>
              <a:buChar char="⨳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>
              <a:spcBef>
                <a:spcPts val="480"/>
              </a:spcBef>
              <a:buClr>
                <a:srgbClr val="926940"/>
              </a:buClr>
              <a:buSzPct val="100000"/>
              <a:buFont typeface="Libre Baskerville"/>
              <a:buChar char="■"/>
              <a:defRPr sz="20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>
              <a:spcBef>
                <a:spcPts val="360"/>
              </a:spcBef>
              <a:buClr>
                <a:srgbClr val="926940"/>
              </a:buClr>
              <a:buSzPct val="1000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>
              <a:spcBef>
                <a:spcPts val="360"/>
              </a:spcBef>
              <a:buClr>
                <a:srgbClr val="926940"/>
              </a:buClr>
              <a:buSzPct val="1000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>
              <a:spcBef>
                <a:spcPts val="360"/>
              </a:spcBef>
              <a:buClr>
                <a:srgbClr val="926940"/>
              </a:buClr>
              <a:buSzPct val="1000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>
              <a:spcBef>
                <a:spcPts val="360"/>
              </a:spcBef>
              <a:buClr>
                <a:srgbClr val="403228"/>
              </a:buClr>
              <a:buSzPct val="100000"/>
              <a:buFont typeface="Libre Baskerville"/>
              <a:buChar char="●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>
              <a:spcBef>
                <a:spcPts val="360"/>
              </a:spcBef>
              <a:buClr>
                <a:srgbClr val="403228"/>
              </a:buClr>
              <a:buSzPct val="100000"/>
              <a:buFont typeface="Libre Baskerville"/>
              <a:buChar char="○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>
              <a:spcBef>
                <a:spcPts val="360"/>
              </a:spcBef>
              <a:buClr>
                <a:srgbClr val="403228"/>
              </a:buClr>
              <a:buSzPct val="100000"/>
              <a:buFont typeface="Libre Baskerville"/>
              <a:buChar char="■"/>
              <a:defRPr sz="1600">
                <a:solidFill>
                  <a:srgbClr val="403228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8" r:id="rId8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ommons.wikimedia.org/wiki/File:Bocskai_Istv%C3%A1n_Gimn%C3%A1zium,_Hajd%C3%BAb%C3%B6sz%C3%B6rm%C3%A9ny.jpg" TargetMode="External"/><Relationship Id="rId4" Type="http://schemas.openxmlformats.org/officeDocument/2006/relationships/hyperlink" Target="&#193;bel-Leonardo%20Da%20Vinci.mp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IZ14K-kNIM&amp;feature=youtu.be" TargetMode="External"/><Relationship Id="rId2" Type="http://schemas.openxmlformats.org/officeDocument/2006/relationships/hyperlink" Target="https://www.youtube.com/watch?v=a-wM8SNeuVs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" TargetMode="External"/><Relationship Id="rId2" Type="http://schemas.openxmlformats.org/officeDocument/2006/relationships/hyperlink" Target="http://www.europeana.eu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google.hu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file:///E:\&#193;bel-Leonardo%20Da%20Vinci.mp4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ctrTitle"/>
          </p:nvPr>
        </p:nvSpPr>
        <p:spPr>
          <a:xfrm>
            <a:off x="982425" y="1954272"/>
            <a:ext cx="7660534" cy="1159800"/>
          </a:xfrm>
          <a:prstGeom prst="rect">
            <a:avLst/>
          </a:prstGeom>
        </p:spPr>
        <p:txBody>
          <a:bodyPr wrap="square" lIns="91425" tIns="91425" rIns="91425" bIns="91425" anchor="ctr" anchorCtr="0">
            <a:normAutofit fontScale="90000"/>
          </a:bodyPr>
          <a:lstStyle/>
          <a:p>
            <a:pPr lvl="0"/>
            <a:r>
              <a:rPr lang="hu-H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DIGITÁLIS TÖRTÉNETMESÉLÉS </a:t>
            </a:r>
            <a:r>
              <a:rPr lang="hu-H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ALKALMAZÁSA A TÖRTÉNELEM </a:t>
            </a:r>
            <a:r>
              <a:rPr lang="hu-H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ÉS TÁRSADALOMISMERET TANÍTÁSÁBAN</a:t>
            </a:r>
            <a:endParaRPr lang="e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337457" y="97971"/>
            <a:ext cx="6918643" cy="665670"/>
          </a:xfrm>
        </p:spPr>
        <p:txBody>
          <a:bodyPr/>
          <a:lstStyle/>
          <a:p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ÉRTÉKELÉS…</a:t>
            </a:r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zöveg hely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63641"/>
            <a:ext cx="8229600" cy="43202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481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10" y="0"/>
            <a:ext cx="83751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6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1887900" y="1"/>
            <a:ext cx="5368200" cy="5442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hu-HU" b="1" dirty="0" smtClean="0">
                <a:latin typeface="Ravie" panose="04040805050809020602" pitchFamily="82" charset="0"/>
              </a:rPr>
              <a:t>KONKLÚZIÓ</a:t>
            </a:r>
            <a:endParaRPr lang="en" b="1" dirty="0">
              <a:latin typeface="Ravie" panose="04040805050809020602" pitchFamily="82" charset="0"/>
            </a:endParaRPr>
          </a:p>
        </p:txBody>
      </p:sp>
      <p:sp>
        <p:nvSpPr>
          <p:cNvPr id="2" name="Szöveg helye 1"/>
          <p:cNvSpPr>
            <a:spLocks noGrp="1"/>
          </p:cNvSpPr>
          <p:nvPr>
            <p:ph type="body" idx="1"/>
          </p:nvPr>
        </p:nvSpPr>
        <p:spPr>
          <a:xfrm>
            <a:off x="391885" y="783771"/>
            <a:ext cx="3635829" cy="314597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Kihívások:</a:t>
            </a:r>
          </a:p>
          <a:p>
            <a:pPr marL="342900" indent="-342900"/>
            <a:r>
              <a:rPr lang="hu-HU" b="1" dirty="0" smtClean="0"/>
              <a:t>Eszköz és feltételrendszer</a:t>
            </a:r>
          </a:p>
          <a:p>
            <a:pPr marL="342900" indent="-342900"/>
            <a:r>
              <a:rPr lang="hu-HU" b="1" dirty="0" smtClean="0"/>
              <a:t>Idő</a:t>
            </a:r>
          </a:p>
          <a:p>
            <a:pPr marL="342900" indent="-342900"/>
            <a:r>
              <a:rPr lang="hu-HU" b="1" dirty="0" smtClean="0"/>
              <a:t>Kollegialitás</a:t>
            </a:r>
          </a:p>
          <a:p>
            <a:pPr marL="342900" indent="-342900"/>
            <a:r>
              <a:rPr lang="hu-HU" b="1" dirty="0" smtClean="0"/>
              <a:t>Tantervi rugalmasság…</a:t>
            </a:r>
          </a:p>
          <a:p>
            <a:pPr>
              <a:buNone/>
            </a:pP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996543" y="783771"/>
            <a:ext cx="3712028" cy="3145974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Előnyök</a:t>
            </a:r>
          </a:p>
          <a:p>
            <a:pPr marL="342900" indent="-342900"/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Komplexitás és pedagógiai módszertani sokszínűség</a:t>
            </a:r>
          </a:p>
          <a:p>
            <a:pPr marL="342900" indent="-342900"/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Motiváció és alkotás</a:t>
            </a:r>
          </a:p>
          <a:p>
            <a:pPr marL="342900" indent="-342900"/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Kreativitás</a:t>
            </a:r>
          </a:p>
          <a:p>
            <a:pPr marL="342900" indent="-342900"/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Megváltozott tanári szerep</a:t>
            </a:r>
          </a:p>
          <a:p>
            <a:pPr marL="342900" indent="-342900"/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Kompetenciafejlesztés széles tárháza</a:t>
            </a:r>
          </a:p>
          <a:p>
            <a:pPr marL="342900" indent="-342900"/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Tanulás támogatása</a:t>
            </a:r>
          </a:p>
          <a:p>
            <a:pPr marL="342900" indent="-342900"/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 élmény…</a:t>
            </a:r>
          </a:p>
          <a:p>
            <a:endParaRPr lang="hu-HU" dirty="0" smtClean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-1" y="4049487"/>
            <a:ext cx="1119858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Folytatás: „ Lehet ez karácsonyi ajándék is…”</a:t>
            </a:r>
          </a:p>
          <a:p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Jelenleg két csoportban folyamatban lévő projekt- Magyarország történeti szakaszai egy időutazó </a:t>
            </a:r>
          </a:p>
          <a:p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történelmi személy  szemével( 6.osztály)</a:t>
            </a:r>
          </a:p>
          <a:p>
            <a:r>
              <a:rPr lang="hu-H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   	 - pályázat </a:t>
            </a:r>
            <a:r>
              <a:rPr lang="hu-H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VISZ)</a:t>
            </a:r>
            <a:endParaRPr lang="hu-H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/>
        </p:nvSpPr>
        <p:spPr>
          <a:xfrm>
            <a:off x="4010625" y="1127994"/>
            <a:ext cx="3855147" cy="3001276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403228">
              <a:alpha val="21150"/>
            </a:srgbClr>
          </a:solidFill>
          <a:ln w="9525" cap="flat" cmpd="sng">
            <a:solidFill>
              <a:srgbClr val="1D1D1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4171950" y="1287375"/>
            <a:ext cx="3532500" cy="225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" sz="1000" i="1" dirty="0">
              <a:solidFill>
                <a:srgbClr val="926940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450" y="1828800"/>
            <a:ext cx="1905000" cy="1485900"/>
          </a:xfrm>
          <a:prstGeom prst="rect">
            <a:avLst/>
          </a:prstGeom>
        </p:spPr>
      </p:pic>
      <p:sp>
        <p:nvSpPr>
          <p:cNvPr id="225" name="Shape 225"/>
          <p:cNvSpPr txBox="1">
            <a:spLocks noGrp="1"/>
          </p:cNvSpPr>
          <p:nvPr>
            <p:ph type="body" idx="4294967295"/>
          </p:nvPr>
        </p:nvSpPr>
        <p:spPr>
          <a:xfrm>
            <a:off x="1148150" y="0"/>
            <a:ext cx="2415300" cy="51435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hu-HU" sz="1800" dirty="0" smtClean="0">
              <a:hlinkClick r:id="rId4" action="ppaction://hlinkfile"/>
            </a:endParaRPr>
          </a:p>
          <a:p>
            <a:pPr lvl="0" rtl="0">
              <a:spcBef>
                <a:spcPts val="0"/>
              </a:spcBef>
              <a:buNone/>
            </a:pPr>
            <a:endParaRPr lang="hu-HU" sz="1800" dirty="0">
              <a:hlinkClick r:id="rId4" action="ppaction://hlinkfile"/>
            </a:endParaRPr>
          </a:p>
          <a:p>
            <a:pPr lvl="0" rtl="0">
              <a:spcBef>
                <a:spcPts val="0"/>
              </a:spcBef>
              <a:buNone/>
            </a:pPr>
            <a:endParaRPr lang="hu-HU" sz="1800" dirty="0" smtClean="0">
              <a:hlinkClick r:id="rId4" action="ppaction://hlinkfile"/>
            </a:endParaRPr>
          </a:p>
          <a:p>
            <a:pPr lvl="0" rtl="0">
              <a:spcBef>
                <a:spcPts val="0"/>
              </a:spcBef>
              <a:buNone/>
            </a:pPr>
            <a:endParaRPr lang="hu-HU" sz="1800" dirty="0">
              <a:hlinkClick r:id="rId4" action="ppaction://hlinkfile"/>
            </a:endParaRPr>
          </a:p>
          <a:p>
            <a:pPr lvl="0" rtl="0">
              <a:spcBef>
                <a:spcPts val="0"/>
              </a:spcBef>
              <a:buNone/>
            </a:pPr>
            <a:endParaRPr lang="hu-HU" sz="1800" dirty="0" smtClean="0">
              <a:hlinkClick r:id="rId4" action="ppaction://hlinkfile"/>
            </a:endParaRPr>
          </a:p>
          <a:p>
            <a:pPr lvl="0" rtl="0">
              <a:spcBef>
                <a:spcPts val="0"/>
              </a:spcBef>
              <a:buNone/>
            </a:pPr>
            <a:endParaRPr lang="hu-HU" sz="1800" dirty="0">
              <a:hlinkClick r:id="rId4" action="ppaction://hlinkfile"/>
            </a:endParaRPr>
          </a:p>
          <a:p>
            <a:pPr lvl="0" rtl="0">
              <a:spcBef>
                <a:spcPts val="0"/>
              </a:spcBef>
              <a:buNone/>
            </a:pPr>
            <a:endParaRPr lang="hu-HU" sz="1800" dirty="0" smtClean="0">
              <a:hlinkClick r:id="rId4" action="ppaction://hlinkfile"/>
            </a:endParaRPr>
          </a:p>
          <a:p>
            <a:pPr lvl="0" rtl="0">
              <a:spcBef>
                <a:spcPts val="0"/>
              </a:spcBef>
              <a:buNone/>
            </a:pPr>
            <a:endParaRPr lang="hu-HU" sz="1800" dirty="0">
              <a:hlinkClick r:id="rId4" action="ppaction://hlinkfile"/>
            </a:endParaRPr>
          </a:p>
          <a:p>
            <a:pPr lvl="0" rtl="0">
              <a:spcBef>
                <a:spcPts val="0"/>
              </a:spcBef>
              <a:buNone/>
            </a:pPr>
            <a:endParaRPr lang="hu-HU" sz="1800" dirty="0" smtClean="0">
              <a:hlinkClick r:id="rId4" action="ppaction://hlinkfile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hu-HU" sz="1800" dirty="0" smtClean="0">
                <a:hlinkClick r:id="rId4" action="ppaction://hlinkfile"/>
              </a:rPr>
              <a:t>Ábel-Leonardo Da Vinci.mp4</a:t>
            </a:r>
            <a:endParaRPr lang="en" sz="1800" dirty="0"/>
          </a:p>
        </p:txBody>
      </p:sp>
      <p:sp>
        <p:nvSpPr>
          <p:cNvPr id="3" name="Téglalap 2"/>
          <p:cNvSpPr/>
          <p:nvPr/>
        </p:nvSpPr>
        <p:spPr>
          <a:xfrm>
            <a:off x="4171950" y="1371600"/>
            <a:ext cx="35325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800" dirty="0">
                <a:hlinkClick r:id="rId5"/>
              </a:rPr>
              <a:t>https://commons.wikimedia.org/wiki/File:Bocskai_Istv%C3%A1n_Gimn%C3%A1zium,_</a:t>
            </a:r>
            <a:r>
              <a:rPr lang="hu-HU" sz="800" dirty="0" smtClean="0">
                <a:hlinkClick r:id="rId5"/>
              </a:rPr>
              <a:t>Hajd%C3%BAb%C3%B6sz%C3%B6rm%C3%A9ny.jpg</a:t>
            </a:r>
            <a:endParaRPr lang="hu-HU" sz="800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 idx="4294967295"/>
          </p:nvPr>
        </p:nvSpPr>
        <p:spPr>
          <a:xfrm>
            <a:off x="0" y="564776"/>
            <a:ext cx="8983663" cy="795712"/>
          </a:xfrm>
          <a:prstGeom prst="rect">
            <a:avLst/>
          </a:prstGeom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txBody>
          <a:bodyPr wrap="square" lIns="91425" tIns="91425" rIns="91425" bIns="91425" anchor="b" anchorCtr="0">
            <a:normAutofit fontScale="90000"/>
          </a:bodyPr>
          <a:lstStyle/>
          <a:p>
            <a:pPr lvl="0"/>
            <a:r>
              <a:rPr lang="hu-HU" b="1" dirty="0" smtClean="0"/>
              <a:t> </a:t>
            </a:r>
            <a:r>
              <a:rPr lang="hu-HU" b="1" dirty="0"/>
              <a:t/>
            </a:r>
            <a:br>
              <a:rPr lang="hu-HU" b="1" dirty="0"/>
            </a:b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/>
              <a:t/>
            </a:r>
            <a:br>
              <a:rPr lang="hu-HU" b="1" dirty="0"/>
            </a:b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Történelmet formáló személyiségek</a:t>
            </a:r>
            <a:r>
              <a:rPr lang="hu-H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  <a:r>
              <a:rPr lang="hu-H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u-H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510488064"/>
              </p:ext>
            </p:extLst>
          </p:nvPr>
        </p:nvGraphicFramePr>
        <p:xfrm>
          <a:off x="259977" y="869577"/>
          <a:ext cx="8723686" cy="4141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Graphic spid="13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887900" y="434575"/>
            <a:ext cx="5819186" cy="490711"/>
          </a:xfrm>
        </p:spPr>
        <p:txBody>
          <a:bodyPr/>
          <a:lstStyle/>
          <a:p>
            <a:r>
              <a:rPr lang="hu-H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Filmkészítők- 6.e( 7.e) osztály</a:t>
            </a:r>
            <a:endParaRPr lang="hu-H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Quotations are commonly printed as a means of inspiration and to invoke philosophical thoughts from the reader.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80" y="849086"/>
            <a:ext cx="7638499" cy="4294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1318" y="1586753"/>
            <a:ext cx="3796657" cy="337969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lvl="0">
              <a:buNone/>
            </a:pPr>
            <a:r>
              <a:rPr lang="hu-HU" b="1" u="sng" dirty="0" smtClean="0">
                <a:solidFill>
                  <a:schemeClr val="tx1"/>
                </a:solidFill>
              </a:rPr>
              <a:t>TANTERV</a:t>
            </a:r>
          </a:p>
          <a:p>
            <a:pPr lvl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Egyes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korszakok 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jellegzetességeinek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megragadása és összehasonlítása. </a:t>
            </a:r>
            <a:endParaRPr lang="hu-H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Pl. </a:t>
            </a:r>
            <a:r>
              <a:rPr lang="hu-HU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nők társadalomban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betöltött helyének változása a 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történelemben).</a:t>
            </a:r>
            <a:endParaRPr lang="e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1887900" y="434575"/>
            <a:ext cx="5368200" cy="857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TANTERVI és 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VIZSGA- 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KÖVETELMÉNY</a:t>
            </a:r>
            <a:endParaRPr lang="e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body" idx="2"/>
          </p:nvPr>
        </p:nvSpPr>
        <p:spPr>
          <a:xfrm>
            <a:off x="4666143" y="1518375"/>
            <a:ext cx="3778609" cy="344807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lvl="0">
              <a:buNone/>
            </a:pPr>
            <a:r>
              <a:rPr lang="hu-H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GYAKORLATI VIZSGA</a:t>
            </a:r>
          </a:p>
          <a:p>
            <a:pPr lvl="0">
              <a:buNone/>
            </a:pP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tanuló egyénileg dolgoz fel egy adott, a tantervi 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követelményeknek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megfelelő </a:t>
            </a:r>
            <a:r>
              <a:rPr lang="hu-H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témát.</a:t>
            </a:r>
            <a:endParaRPr lang="e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build="p" animBg="1"/>
      <p:bldP spid="94" grpId="1" animBg="1"/>
      <p:bldP spid="95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658" y="-19348"/>
            <a:ext cx="5214257" cy="5162848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636494" y="878541"/>
            <a:ext cx="4240263" cy="461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hu-HU" sz="2400" dirty="0" smtClean="0"/>
              <a:t>„Hát én immár kit válasszak?”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3775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4799" y="434575"/>
            <a:ext cx="7445829" cy="857400"/>
          </a:xfrm>
        </p:spPr>
        <p:txBody>
          <a:bodyPr/>
          <a:lstStyle/>
          <a:p>
            <a:pPr algn="l" defTabSz="685800">
              <a:lnSpc>
                <a:spcPct val="90000"/>
              </a:lnSpc>
            </a:pPr>
            <a:r>
              <a:rPr lang="hu-HU" sz="2550" dirty="0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  <a:t/>
            </a:r>
            <a:br>
              <a:rPr lang="hu-HU" sz="2550" dirty="0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</a:br>
            <a:r>
              <a:rPr lang="hu-HU" sz="255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TÖRTÉNELMET </a:t>
            </a:r>
            <a:r>
              <a:rPr lang="hu-HU" sz="255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FORMÁLÓ </a:t>
            </a:r>
            <a:r>
              <a:rPr lang="hu-HU" sz="255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SZEMÉLYISÉGEK c. projekt- A MEGVALÓSÍTÁS </a:t>
            </a:r>
            <a:r>
              <a:rPr lang="hu-HU" sz="255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SZAKASZAI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5921287"/>
              </p:ext>
            </p:extLst>
          </p:nvPr>
        </p:nvGraphicFramePr>
        <p:xfrm>
          <a:off x="0" y="1368176"/>
          <a:ext cx="8966534" cy="3509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745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I.</a:t>
            </a:r>
            <a:endParaRPr lang="hu-HU" dirty="0"/>
          </a:p>
        </p:txBody>
      </p:sp>
      <p:sp>
        <p:nvSpPr>
          <p:cNvPr id="9" name="Szöveg helye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graphicFrame>
        <p:nvGraphicFramePr>
          <p:cNvPr id="15" name="Tábláza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084269"/>
              </p:ext>
            </p:extLst>
          </p:nvPr>
        </p:nvGraphicFramePr>
        <p:xfrm>
          <a:off x="174170" y="-10885"/>
          <a:ext cx="8969830" cy="3810162"/>
        </p:xfrm>
        <a:graphic>
          <a:graphicData uri="http://schemas.openxmlformats.org/drawingml/2006/table">
            <a:tbl>
              <a:tblPr firstRow="1" bandRow="1">
                <a:tableStyleId>{0B1FD71B-63A5-4166-91EC-EFAB1D45DC8F}</a:tableStyleId>
              </a:tblPr>
              <a:tblGrid>
                <a:gridCol w="1219201"/>
                <a:gridCol w="533400"/>
                <a:gridCol w="1600200"/>
                <a:gridCol w="2177143"/>
                <a:gridCol w="3439886"/>
              </a:tblGrid>
              <a:tr h="662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DST szakasz</a:t>
                      </a:r>
                      <a:endParaRPr lang="hu-H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Óra</a:t>
                      </a:r>
                      <a:endParaRPr lang="hu-H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Téma</a:t>
                      </a:r>
                      <a:endParaRPr lang="hu-H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Tevékenység-módszer</a:t>
                      </a:r>
                      <a:endParaRPr lang="hu-H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Szemléltetés/előzetes feladat</a:t>
                      </a:r>
                      <a:endParaRPr lang="hu-H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</a:tr>
              <a:tr h="1286022">
                <a:tc rowSpan="2">
                  <a:txBody>
                    <a:bodyPr/>
                    <a:lstStyle/>
                    <a:p>
                      <a:r>
                        <a:rPr lang="hu-H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Előkészítés</a:t>
                      </a:r>
                      <a:endParaRPr lang="hu-H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hu-H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 az DST? </a:t>
                      </a:r>
                      <a:endParaRPr lang="hu-H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49580" indent="-449580"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módszer bemutatása-frontális óra</a:t>
                      </a:r>
                      <a:endParaRPr lang="hu-H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https://www.youtube.com/watch?v=a-wM8SNeuVs</a:t>
                      </a:r>
                      <a:endParaRPr lang="hu-H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https://www.youtube.com/watch?v=rIZ14K-kNIM&amp;feature=youtu.be</a:t>
                      </a:r>
                      <a:endParaRPr lang="hu-H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projektor, számítógép</a:t>
                      </a:r>
                      <a:endParaRPr lang="hu-H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</a:tr>
              <a:tr h="1861619">
                <a:tc vMerge="1">
                  <a:txBody>
                    <a:bodyPr/>
                    <a:lstStyle/>
                    <a:p>
                      <a:endParaRPr lang="hu-H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hu-H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hu-H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történet – story circle</a:t>
                      </a:r>
                      <a:endParaRPr lang="hu-H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választott személy bemutatása </a:t>
                      </a:r>
                      <a:r>
                        <a:rPr lang="hu-HU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(egyéni munka)</a:t>
                      </a: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hu-HU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érvelés</a:t>
                      </a:r>
                      <a:endParaRPr lang="hu-H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vita- csoportos frontális megbeszélés</a:t>
                      </a:r>
                      <a:endParaRPr lang="hu-H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Kiválasztás- kép- érvek gyűjtése</a:t>
                      </a:r>
                      <a:endParaRPr lang="hu-H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projektor, számítógép, kép,</a:t>
                      </a:r>
                      <a:endParaRPr lang="hu-H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16" name="Kép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060" y="2667129"/>
            <a:ext cx="4112079" cy="2467247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9233"/>
            <a:ext cx="1611086" cy="268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0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22850"/>
              </p:ext>
            </p:extLst>
          </p:nvPr>
        </p:nvGraphicFramePr>
        <p:xfrm>
          <a:off x="141513" y="239486"/>
          <a:ext cx="9002484" cy="4688519"/>
        </p:xfrm>
        <a:graphic>
          <a:graphicData uri="http://schemas.openxmlformats.org/drawingml/2006/table">
            <a:tbl>
              <a:tblPr firstRow="1" bandRow="1">
                <a:tableStyleId>{0B1FD71B-63A5-4166-91EC-EFAB1D45DC8F}</a:tableStyleId>
              </a:tblPr>
              <a:tblGrid>
                <a:gridCol w="1500414"/>
                <a:gridCol w="1500414"/>
                <a:gridCol w="1500414"/>
                <a:gridCol w="1327739"/>
                <a:gridCol w="1442677"/>
                <a:gridCol w="1730826"/>
              </a:tblGrid>
              <a:tr h="3637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u-HU" sz="1200" b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DST szakasz</a:t>
                      </a:r>
                      <a:endParaRPr lang="hu-HU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Óra</a:t>
                      </a: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0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Téma</a:t>
                      </a:r>
                      <a:endParaRPr lang="hu-HU" sz="8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Tevékenység-módszer</a:t>
                      </a: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Szemléltetés/előzetes feladat</a:t>
                      </a: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</a:tr>
              <a:tr h="116382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2400" b="1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/>
                          <a:cs typeface="Times New Roman" panose="02020603050405020304" pitchFamily="18" charset="0"/>
                          <a:sym typeface="Arial"/>
                        </a:rPr>
                        <a:t>Alkotás</a:t>
                      </a:r>
                      <a:endParaRPr lang="hu-HU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Az én történetem</a:t>
                      </a: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Egyéni történet bemutatás </a:t>
                      </a: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vita-megbeszélés</a:t>
                      </a: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Hangfelvétel elkészítésének folyamata</a:t>
                      </a: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Otthoni feladat: történetírás</a:t>
                      </a: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interaktív tábla, mobiltelefon, laptop, diktafon illetve hangfelvevő használata</a:t>
                      </a: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</a:tr>
              <a:tr h="1995119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u-HU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hu-H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képek és a film</a:t>
                      </a:r>
                      <a:endParaRPr lang="hu-H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(1. csoport)</a:t>
                      </a:r>
                      <a:endParaRPr lang="hu-H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tanári bemutatás, diákelőadások a képkeresés, </a:t>
                      </a:r>
                      <a:r>
                        <a:rPr lang="hu-H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Movie</a:t>
                      </a: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Maker</a:t>
                      </a: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használatáról és a filmkészítés lépései, önálló és páros munka</a:t>
                      </a: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Diákelőadás a képkeresésről</a:t>
                      </a: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Csoport munka – egy történelmi személyiség bemutatása egy mintafilm elkészítése</a:t>
                      </a: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otthoni munka: képkeresés</a:t>
                      </a: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/>
                        </a:rPr>
                        <a:t>http://www.europeana.eu/</a:t>
                      </a: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3"/>
                        </a:rPr>
                        <a:t>https://www.flickr.com</a:t>
                      </a: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u="sng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4"/>
                        </a:rPr>
                        <a:t>https://www.google.hu</a:t>
                      </a: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PPT, </a:t>
                      </a:r>
                      <a:r>
                        <a:rPr lang="hu-H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Movie</a:t>
                      </a: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Maker</a:t>
                      </a: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internet, interaktív tábla, laptopok</a:t>
                      </a: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hu-HU" sz="1200" b="1" i="1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filmfelvétel</a:t>
                      </a:r>
                      <a:endParaRPr lang="hu-HU" sz="1000" b="1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</a:tr>
              <a:tr h="1163820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u-HU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5.-6.</a:t>
                      </a:r>
                      <a:endParaRPr lang="hu-H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Filmkésztés</a:t>
                      </a:r>
                      <a:endParaRPr lang="hu-H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Egyéni munka</a:t>
                      </a:r>
                      <a:endParaRPr lang="hu-H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film szerkesztés, montírozás</a:t>
                      </a:r>
                      <a:endParaRPr lang="hu-H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Egyéni munka</a:t>
                      </a:r>
                      <a:endParaRPr lang="hu-H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film szerkesztés, montírozás</a:t>
                      </a:r>
                      <a:endParaRPr lang="hu-HU" sz="1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otthoni munka: szoftver letöltés, megismerés,</a:t>
                      </a: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számítástechnika terem, laptopok, internet, interaktív tábla, laptopok</a:t>
                      </a: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430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737361"/>
              </p:ext>
            </p:extLst>
          </p:nvPr>
        </p:nvGraphicFramePr>
        <p:xfrm>
          <a:off x="0" y="737735"/>
          <a:ext cx="9002484" cy="4016895"/>
        </p:xfrm>
        <a:graphic>
          <a:graphicData uri="http://schemas.openxmlformats.org/drawingml/2006/table">
            <a:tbl>
              <a:tblPr firstRow="1" bandRow="1">
                <a:tableStyleId>{0B1FD71B-63A5-4166-91EC-EFAB1D45DC8F}</a:tableStyleId>
              </a:tblPr>
              <a:tblGrid>
                <a:gridCol w="1500414"/>
                <a:gridCol w="1500414"/>
                <a:gridCol w="1500414"/>
                <a:gridCol w="1500414"/>
                <a:gridCol w="1270002"/>
                <a:gridCol w="1730826"/>
              </a:tblGrid>
              <a:tr h="7563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u-HU" sz="1600" b="1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DST szakasz</a:t>
                      </a:r>
                      <a:endParaRPr lang="hu-HU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Óra</a:t>
                      </a:r>
                      <a:endParaRPr lang="hu-H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Téma</a:t>
                      </a:r>
                      <a:endParaRPr lang="hu-HU" sz="16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hu-H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Tevékenység-módszer</a:t>
                      </a:r>
                      <a:endParaRPr lang="hu-H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Szemléltetés/előzetes feladat</a:t>
                      </a:r>
                      <a:endParaRPr lang="hu-H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</a:tr>
              <a:tr h="102066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2" action="ppaction://hlinkfile"/>
                        </a:rPr>
                        <a:t>Bemutatás</a:t>
                      </a:r>
                      <a:endParaRPr lang="hu-HU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7.-8</a:t>
                      </a:r>
                      <a:endParaRPr lang="hu-H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Bemutatás és vita</a:t>
                      </a:r>
                      <a:endParaRPr lang="hu-H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frontális munka, egyéni munka</a:t>
                      </a:r>
                      <a:endParaRPr lang="hu-H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frontális munka, egyéni munka</a:t>
                      </a:r>
                      <a:endParaRPr lang="hu-H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film megalkotása</a:t>
                      </a:r>
                      <a:endParaRPr lang="hu-H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interaktív tábla</a:t>
                      </a:r>
                      <a:endParaRPr lang="hu-H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</a:tr>
              <a:tr h="1069228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u-HU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9.-10.</a:t>
                      </a:r>
                      <a:endParaRPr lang="hu-H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Nyilvános bemutató</a:t>
                      </a:r>
                      <a:endParaRPr lang="hu-H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egyéni bemutató</a:t>
                      </a:r>
                      <a:endParaRPr lang="hu-H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egyéni bemutató</a:t>
                      </a:r>
                      <a:endParaRPr lang="hu-HU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u-HU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interaktív tábla, megosztás a világhálón nyilatkozatok alapján</a:t>
                      </a:r>
                      <a:endParaRPr lang="hu-H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</a:tr>
              <a:tr h="1020660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u-HU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órák: </a:t>
                      </a:r>
                      <a:r>
                        <a:rPr lang="hu-HU" sz="16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Az egyéni és csoportos megbeszélés, technikai segítség (nehezen számlálható)</a:t>
                      </a:r>
                      <a:endParaRPr lang="hu-HU" sz="160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hu-HU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u-HU" sz="1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6" name="Szövegdoboz 5"/>
          <p:cNvSpPr txBox="1"/>
          <p:nvPr/>
        </p:nvSpPr>
        <p:spPr>
          <a:xfrm>
            <a:off x="370114" y="49259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5282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olabel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439</Words>
  <Application>Microsoft Office PowerPoint</Application>
  <PresentationFormat>Diavetítés a képernyőre (16:9 oldalarány)</PresentationFormat>
  <Paragraphs>129</Paragraphs>
  <Slides>13</Slides>
  <Notes>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21" baseType="lpstr">
      <vt:lpstr>Calibri</vt:lpstr>
      <vt:lpstr>Times New Roman</vt:lpstr>
      <vt:lpstr>Cinzel</vt:lpstr>
      <vt:lpstr>Libre Baskerville</vt:lpstr>
      <vt:lpstr>Ravie</vt:lpstr>
      <vt:lpstr>Arial</vt:lpstr>
      <vt:lpstr>Cambria</vt:lpstr>
      <vt:lpstr>Dolabella template</vt:lpstr>
      <vt:lpstr>DIGITÁLIS TÖRTÉNETMESÉLÉS ALKALMAZÁSA A TÖRTÉNELEM ÉS TÁRSADALOMISMERET TANÍTÁSÁBAN</vt:lpstr>
      <vt:lpstr>       Történelmet formáló személyiségek PROJEKT </vt:lpstr>
      <vt:lpstr>Filmkészítők- 6.e( 7.e) osztály</vt:lpstr>
      <vt:lpstr>TANTERVI és VIZSGA- KÖVETELMÉNY</vt:lpstr>
      <vt:lpstr>PowerPoint bemutató</vt:lpstr>
      <vt:lpstr> TÖRTÉNELMET FORMÁLÓ SZEMÉLYISÉGEK c. projekt- A MEGVALÓSÍTÁS SZAKASZAI</vt:lpstr>
      <vt:lpstr>I.</vt:lpstr>
      <vt:lpstr>PowerPoint bemutató</vt:lpstr>
      <vt:lpstr>PowerPoint bemutató</vt:lpstr>
      <vt:lpstr>ÉRTÉKELÉS…</vt:lpstr>
      <vt:lpstr>PowerPoint bemutató</vt:lpstr>
      <vt:lpstr>KONKLÚZIÓ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DIGITÁLIS TÖRTÉNETMESÉLÉS ALKALMZÁSA TÖRTÉNELEM ÉS TÁRSADALOMISMERET TANÍTÁSÁBAN</dc:title>
  <dc:creator>molnarneki</dc:creator>
  <cp:lastModifiedBy>molnarneki</cp:lastModifiedBy>
  <cp:revision>24</cp:revision>
  <dcterms:modified xsi:type="dcterms:W3CDTF">2017-11-15T20:07:18Z</dcterms:modified>
</cp:coreProperties>
</file>